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9"/>
    <p:sldMasterId id="2147483911" r:id="rId10"/>
    <p:sldMasterId id="2147483941" r:id="rId11"/>
  </p:sldMasterIdLst>
  <p:notesMasterIdLst>
    <p:notesMasterId r:id="rId72"/>
  </p:notesMasterIdLst>
  <p:handoutMasterIdLst>
    <p:handoutMasterId r:id="rId73"/>
  </p:handoutMasterIdLst>
  <p:sldIdLst>
    <p:sldId id="3789" r:id="rId12"/>
    <p:sldId id="3877" r:id="rId13"/>
    <p:sldId id="3886" r:id="rId14"/>
    <p:sldId id="3891" r:id="rId15"/>
    <p:sldId id="3881" r:id="rId16"/>
    <p:sldId id="3776" r:id="rId17"/>
    <p:sldId id="3788" r:id="rId18"/>
    <p:sldId id="3900" r:id="rId19"/>
    <p:sldId id="2147468414" r:id="rId20"/>
    <p:sldId id="2147468409" r:id="rId21"/>
    <p:sldId id="2147468413" r:id="rId22"/>
    <p:sldId id="2147468410" r:id="rId23"/>
    <p:sldId id="2147468411" r:id="rId24"/>
    <p:sldId id="2147468412" r:id="rId25"/>
    <p:sldId id="3884" r:id="rId26"/>
    <p:sldId id="3885" r:id="rId27"/>
    <p:sldId id="3901" r:id="rId28"/>
    <p:sldId id="3890" r:id="rId29"/>
    <p:sldId id="3902" r:id="rId30"/>
    <p:sldId id="3909" r:id="rId31"/>
    <p:sldId id="3897" r:id="rId32"/>
    <p:sldId id="2147468389" r:id="rId33"/>
    <p:sldId id="2147468373" r:id="rId34"/>
    <p:sldId id="2147468374" r:id="rId35"/>
    <p:sldId id="2147468375" r:id="rId36"/>
    <p:sldId id="2147468376" r:id="rId37"/>
    <p:sldId id="2147468377" r:id="rId38"/>
    <p:sldId id="2147468378" r:id="rId39"/>
    <p:sldId id="2147468379" r:id="rId40"/>
    <p:sldId id="2147468380" r:id="rId41"/>
    <p:sldId id="2147468381" r:id="rId42"/>
    <p:sldId id="2147468383" r:id="rId43"/>
    <p:sldId id="2147468382" r:id="rId44"/>
    <p:sldId id="2147468406" r:id="rId45"/>
    <p:sldId id="2147468391" r:id="rId46"/>
    <p:sldId id="2147468390" r:id="rId47"/>
    <p:sldId id="2147468393" r:id="rId48"/>
    <p:sldId id="2147468394" r:id="rId49"/>
    <p:sldId id="2147468395" r:id="rId50"/>
    <p:sldId id="2147468396" r:id="rId51"/>
    <p:sldId id="2147468407" r:id="rId52"/>
    <p:sldId id="2147468384" r:id="rId53"/>
    <p:sldId id="2147468385" r:id="rId54"/>
    <p:sldId id="2147468386" r:id="rId55"/>
    <p:sldId id="2147468387" r:id="rId56"/>
    <p:sldId id="2147468388" r:id="rId57"/>
    <p:sldId id="2147468398" r:id="rId58"/>
    <p:sldId id="2147468397" r:id="rId59"/>
    <p:sldId id="2147468408" r:id="rId60"/>
    <p:sldId id="2147468399" r:id="rId61"/>
    <p:sldId id="2147468400" r:id="rId62"/>
    <p:sldId id="2147468401" r:id="rId63"/>
    <p:sldId id="2147468402" r:id="rId64"/>
    <p:sldId id="2147468403" r:id="rId65"/>
    <p:sldId id="2147468404" r:id="rId66"/>
    <p:sldId id="2147468405" r:id="rId67"/>
    <p:sldId id="3910" r:id="rId68"/>
    <p:sldId id="3839" r:id="rId69"/>
    <p:sldId id="3878" r:id="rId70"/>
    <p:sldId id="2147468372" r:id="rId71"/>
  </p:sldIdLst>
  <p:sldSz cx="12192000" cy="6858000"/>
  <p:notesSz cx="6858000" cy="9144000"/>
  <p:custDataLst>
    <p:tags r:id="rId7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3.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50.xml"/><Relationship Id="rId10" Type="http://schemas.openxmlformats.org/officeDocument/2006/relationships/slideMaster" Target="slideMasters/slideMaster2.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40.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7/24/2023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7/24/2023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07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007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5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00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03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8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42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27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600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8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087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180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93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238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824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91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624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86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41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914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94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937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298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781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490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44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589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746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21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866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173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938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35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825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344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47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144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530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606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46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933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509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1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263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48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790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6401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22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9964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439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559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notesSlide" Target="../notesSlides/notesSlide5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1980281"/>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Machine Guidance</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HP Dozer</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02/24/2023</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1.6</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47411"/>
          </a:xfrm>
        </p:spPr>
        <p:txBody>
          <a:bodyPr/>
          <a:lstStyle/>
          <a:p>
            <a:r>
              <a:rPr lang="en-US" sz="1200" dirty="0"/>
              <a:t>Configuration</a:t>
            </a:r>
          </a:p>
          <a:p>
            <a:r>
              <a:rPr lang="en-US" sz="1200" dirty="0"/>
              <a:t>Add group configuration to JSPanel application for the new device name.</a:t>
            </a:r>
          </a:p>
          <a:p>
            <a:r>
              <a:rPr lang="en-US" sz="1200" dirty="0"/>
              <a:t>Update </a:t>
            </a:r>
            <a:r>
              <a:rPr lang="en-US" sz="1200" dirty="0" err="1"/>
              <a:t>high_precision_groups</a:t>
            </a:r>
            <a:r>
              <a:rPr lang="en-US" sz="1200" dirty="0"/>
              <a:t> configuration for the new device name, Value must be equal to Device name.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endParaRPr lang="en-AU" sz="1300" dirty="0"/>
          </a:p>
        </p:txBody>
      </p:sp>
      <p:pic>
        <p:nvPicPr>
          <p:cNvPr id="5" name="Picture 4">
            <a:extLst>
              <a:ext uri="{FF2B5EF4-FFF2-40B4-BE49-F238E27FC236}">
                <a16:creationId xmlns:a16="http://schemas.microsoft.com/office/drawing/2014/main" id="{764585C1-CAFF-E777-1549-D73DEBB61831}"/>
              </a:ext>
            </a:extLst>
          </p:cNvPr>
          <p:cNvPicPr>
            <a:picLocks noChangeAspect="1"/>
          </p:cNvPicPr>
          <p:nvPr/>
        </p:nvPicPr>
        <p:blipFill>
          <a:blip r:embed="rId3"/>
          <a:stretch>
            <a:fillRect/>
          </a:stretch>
        </p:blipFill>
        <p:spPr>
          <a:xfrm>
            <a:off x="1559953" y="2307040"/>
            <a:ext cx="9072094" cy="3330362"/>
          </a:xfrm>
          <a:prstGeom prst="rect">
            <a:avLst/>
          </a:prstGeom>
        </p:spPr>
      </p:pic>
    </p:spTree>
    <p:extLst>
      <p:ext uri="{BB962C8B-B14F-4D97-AF65-F5344CB8AC3E}">
        <p14:creationId xmlns:p14="http://schemas.microsoft.com/office/powerpoint/2010/main" val="13514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74563"/>
          </a:xfrm>
        </p:spPr>
        <p:txBody>
          <a:bodyPr wrap="square">
            <a:normAutofit/>
          </a:bodyPr>
          <a:lstStyle/>
          <a:p>
            <a:r>
              <a:rPr lang="en-US" dirty="0"/>
              <a:t>Configuration</a:t>
            </a:r>
          </a:p>
          <a:p>
            <a:r>
              <a:rPr lang="en-US" dirty="0"/>
              <a:t>Add </a:t>
            </a:r>
            <a:r>
              <a:rPr lang="en-US" dirty="0" err="1"/>
              <a:t>enable_nav_tab</a:t>
            </a:r>
            <a:r>
              <a:rPr lang="en-US" dirty="0"/>
              <a:t> configuration.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4A8120DA-CF7F-7C00-5129-782655D33966}"/>
              </a:ext>
            </a:extLst>
          </p:cNvPr>
          <p:cNvPicPr>
            <a:picLocks noChangeAspect="1"/>
          </p:cNvPicPr>
          <p:nvPr/>
        </p:nvPicPr>
        <p:blipFill>
          <a:blip r:embed="rId3"/>
          <a:stretch>
            <a:fillRect/>
          </a:stretch>
        </p:blipFill>
        <p:spPr>
          <a:xfrm>
            <a:off x="609601" y="2842306"/>
            <a:ext cx="4414999" cy="1173387"/>
          </a:xfrm>
          <a:prstGeom prst="rect">
            <a:avLst/>
          </a:prstGeom>
        </p:spPr>
      </p:pic>
      <p:pic>
        <p:nvPicPr>
          <p:cNvPr id="6" name="Picture 5">
            <a:extLst>
              <a:ext uri="{FF2B5EF4-FFF2-40B4-BE49-F238E27FC236}">
                <a16:creationId xmlns:a16="http://schemas.microsoft.com/office/drawing/2014/main" id="{FA629FE1-89E1-737C-FA3B-1B569EE59B32}"/>
              </a:ext>
            </a:extLst>
          </p:cNvPr>
          <p:cNvPicPr>
            <a:picLocks noChangeAspect="1"/>
          </p:cNvPicPr>
          <p:nvPr/>
        </p:nvPicPr>
        <p:blipFill>
          <a:blip r:embed="rId4"/>
          <a:stretch>
            <a:fillRect/>
          </a:stretch>
        </p:blipFill>
        <p:spPr>
          <a:xfrm>
            <a:off x="5227054" y="1978025"/>
            <a:ext cx="6355347" cy="4075335"/>
          </a:xfrm>
          <a:prstGeom prst="rect">
            <a:avLst/>
          </a:prstGeom>
        </p:spPr>
      </p:pic>
    </p:spTree>
    <p:extLst>
      <p:ext uri="{BB962C8B-B14F-4D97-AF65-F5344CB8AC3E}">
        <p14:creationId xmlns:p14="http://schemas.microsoft.com/office/powerpoint/2010/main" val="3492689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74563"/>
          </a:xfrm>
        </p:spPr>
        <p:txBody>
          <a:bodyPr wrap="square">
            <a:normAutofit/>
          </a:bodyPr>
          <a:lstStyle/>
          <a:p>
            <a:r>
              <a:rPr lang="en-US" dirty="0"/>
              <a:t>Configuration</a:t>
            </a:r>
          </a:p>
          <a:p>
            <a:r>
              <a:rPr lang="en-US" dirty="0"/>
              <a:t>Delete </a:t>
            </a:r>
            <a:r>
              <a:rPr lang="en-US" dirty="0" err="1"/>
              <a:t>enable_xnav</a:t>
            </a:r>
            <a:r>
              <a:rPr lang="en-US" dirty="0"/>
              <a:t> configuration if it exists.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15" name="Picture 14">
            <a:extLst>
              <a:ext uri="{FF2B5EF4-FFF2-40B4-BE49-F238E27FC236}">
                <a16:creationId xmlns:a16="http://schemas.microsoft.com/office/drawing/2014/main" id="{EDCA0A1B-1D38-419B-F44A-96AD923AF8FE}"/>
              </a:ext>
            </a:extLst>
          </p:cNvPr>
          <p:cNvPicPr>
            <a:picLocks noChangeAspect="1"/>
          </p:cNvPicPr>
          <p:nvPr/>
        </p:nvPicPr>
        <p:blipFill>
          <a:blip r:embed="rId3"/>
          <a:stretch>
            <a:fillRect/>
          </a:stretch>
        </p:blipFill>
        <p:spPr>
          <a:xfrm>
            <a:off x="609601" y="2019103"/>
            <a:ext cx="4589434" cy="3648564"/>
          </a:xfrm>
          <a:prstGeom prst="rect">
            <a:avLst/>
          </a:prstGeom>
        </p:spPr>
      </p:pic>
      <p:pic>
        <p:nvPicPr>
          <p:cNvPr id="20" name="Picture 19">
            <a:extLst>
              <a:ext uri="{FF2B5EF4-FFF2-40B4-BE49-F238E27FC236}">
                <a16:creationId xmlns:a16="http://schemas.microsoft.com/office/drawing/2014/main" id="{64E6CE75-D9CE-5A61-0E43-91D666625216}"/>
              </a:ext>
            </a:extLst>
          </p:cNvPr>
          <p:cNvPicPr>
            <a:picLocks noChangeAspect="1"/>
          </p:cNvPicPr>
          <p:nvPr/>
        </p:nvPicPr>
        <p:blipFill>
          <a:blip r:embed="rId4"/>
          <a:stretch>
            <a:fillRect/>
          </a:stretch>
        </p:blipFill>
        <p:spPr>
          <a:xfrm>
            <a:off x="5841629" y="2019103"/>
            <a:ext cx="5434771" cy="1409897"/>
          </a:xfrm>
          <a:prstGeom prst="rect">
            <a:avLst/>
          </a:prstGeom>
        </p:spPr>
      </p:pic>
      <p:pic>
        <p:nvPicPr>
          <p:cNvPr id="22" name="Picture 21">
            <a:extLst>
              <a:ext uri="{FF2B5EF4-FFF2-40B4-BE49-F238E27FC236}">
                <a16:creationId xmlns:a16="http://schemas.microsoft.com/office/drawing/2014/main" id="{54150DC8-CB39-9443-AB63-945875209737}"/>
              </a:ext>
            </a:extLst>
          </p:cNvPr>
          <p:cNvPicPr>
            <a:picLocks noChangeAspect="1"/>
          </p:cNvPicPr>
          <p:nvPr/>
        </p:nvPicPr>
        <p:blipFill>
          <a:blip r:embed="rId5"/>
          <a:stretch>
            <a:fillRect/>
          </a:stretch>
        </p:blipFill>
        <p:spPr>
          <a:xfrm>
            <a:off x="5825411" y="3553708"/>
            <a:ext cx="5450989" cy="2284460"/>
          </a:xfrm>
          <a:prstGeom prst="rect">
            <a:avLst/>
          </a:prstGeom>
        </p:spPr>
      </p:pic>
    </p:spTree>
    <p:extLst>
      <p:ext uri="{BB962C8B-B14F-4D97-AF65-F5344CB8AC3E}">
        <p14:creationId xmlns:p14="http://schemas.microsoft.com/office/powerpoint/2010/main" val="3228824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410233"/>
          </a:xfrm>
        </p:spPr>
        <p:txBody>
          <a:bodyPr wrap="square">
            <a:normAutofit/>
          </a:bodyPr>
          <a:lstStyle/>
          <a:p>
            <a:r>
              <a:rPr lang="en-US" dirty="0"/>
              <a:t>Configuration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DEB1F16F-5CA0-021F-C721-57015897364E}"/>
              </a:ext>
            </a:extLst>
          </p:cNvPr>
          <p:cNvPicPr>
            <a:picLocks noChangeAspect="1"/>
          </p:cNvPicPr>
          <p:nvPr/>
        </p:nvPicPr>
        <p:blipFill>
          <a:blip r:embed="rId3"/>
          <a:stretch>
            <a:fillRect/>
          </a:stretch>
        </p:blipFill>
        <p:spPr>
          <a:xfrm>
            <a:off x="6629400" y="1019833"/>
            <a:ext cx="4308837" cy="1276123"/>
          </a:xfrm>
          <a:prstGeom prst="rect">
            <a:avLst/>
          </a:prstGeom>
        </p:spPr>
      </p:pic>
      <p:pic>
        <p:nvPicPr>
          <p:cNvPr id="7" name="Picture 6">
            <a:extLst>
              <a:ext uri="{FF2B5EF4-FFF2-40B4-BE49-F238E27FC236}">
                <a16:creationId xmlns:a16="http://schemas.microsoft.com/office/drawing/2014/main" id="{8F1C01FC-7DD4-7FD8-F032-143D8CA2AAC7}"/>
              </a:ext>
            </a:extLst>
          </p:cNvPr>
          <p:cNvPicPr>
            <a:picLocks noChangeAspect="1"/>
          </p:cNvPicPr>
          <p:nvPr/>
        </p:nvPicPr>
        <p:blipFill>
          <a:blip r:embed="rId4"/>
          <a:stretch>
            <a:fillRect/>
          </a:stretch>
        </p:blipFill>
        <p:spPr>
          <a:xfrm>
            <a:off x="6629400" y="2405391"/>
            <a:ext cx="4318001" cy="3432776"/>
          </a:xfrm>
          <a:prstGeom prst="rect">
            <a:avLst/>
          </a:prstGeom>
        </p:spPr>
      </p:pic>
      <p:pic>
        <p:nvPicPr>
          <p:cNvPr id="9" name="Picture 8">
            <a:extLst>
              <a:ext uri="{FF2B5EF4-FFF2-40B4-BE49-F238E27FC236}">
                <a16:creationId xmlns:a16="http://schemas.microsoft.com/office/drawing/2014/main" id="{AEDC1145-ECDA-5041-B1AC-C0B49936D9BE}"/>
              </a:ext>
            </a:extLst>
          </p:cNvPr>
          <p:cNvPicPr>
            <a:picLocks noChangeAspect="1"/>
          </p:cNvPicPr>
          <p:nvPr/>
        </p:nvPicPr>
        <p:blipFill>
          <a:blip r:embed="rId5"/>
          <a:stretch>
            <a:fillRect/>
          </a:stretch>
        </p:blipFill>
        <p:spPr>
          <a:xfrm>
            <a:off x="1244599" y="1430065"/>
            <a:ext cx="4318000" cy="1276123"/>
          </a:xfrm>
          <a:prstGeom prst="rect">
            <a:avLst/>
          </a:prstGeom>
        </p:spPr>
      </p:pic>
      <p:pic>
        <p:nvPicPr>
          <p:cNvPr id="13" name="Picture 12">
            <a:extLst>
              <a:ext uri="{FF2B5EF4-FFF2-40B4-BE49-F238E27FC236}">
                <a16:creationId xmlns:a16="http://schemas.microsoft.com/office/drawing/2014/main" id="{0177325C-E724-8D08-8AAB-43697B02214D}"/>
              </a:ext>
            </a:extLst>
          </p:cNvPr>
          <p:cNvPicPr>
            <a:picLocks noChangeAspect="1"/>
          </p:cNvPicPr>
          <p:nvPr/>
        </p:nvPicPr>
        <p:blipFill>
          <a:blip r:embed="rId6"/>
          <a:stretch>
            <a:fillRect/>
          </a:stretch>
        </p:blipFill>
        <p:spPr>
          <a:xfrm>
            <a:off x="1244600" y="2815624"/>
            <a:ext cx="4318000" cy="3432776"/>
          </a:xfrm>
          <a:prstGeom prst="rect">
            <a:avLst/>
          </a:prstGeom>
        </p:spPr>
      </p:pic>
    </p:spTree>
    <p:extLst>
      <p:ext uri="{BB962C8B-B14F-4D97-AF65-F5344CB8AC3E}">
        <p14:creationId xmlns:p14="http://schemas.microsoft.com/office/powerpoint/2010/main" val="1531720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D07B8AD1-9BBA-0481-1FAE-5D092690944C}"/>
              </a:ext>
            </a:extLst>
          </p:cNvPr>
          <p:cNvPicPr>
            <a:picLocks noChangeAspect="1"/>
          </p:cNvPicPr>
          <p:nvPr/>
        </p:nvPicPr>
        <p:blipFill>
          <a:blip r:embed="rId3"/>
          <a:stretch>
            <a:fillRect/>
          </a:stretch>
        </p:blipFill>
        <p:spPr>
          <a:xfrm>
            <a:off x="609599" y="1524001"/>
            <a:ext cx="5250783" cy="3383110"/>
          </a:xfrm>
          <a:prstGeom prst="rect">
            <a:avLst/>
          </a:prstGeom>
        </p:spPr>
      </p:pic>
      <p:pic>
        <p:nvPicPr>
          <p:cNvPr id="8" name="Picture 7">
            <a:extLst>
              <a:ext uri="{FF2B5EF4-FFF2-40B4-BE49-F238E27FC236}">
                <a16:creationId xmlns:a16="http://schemas.microsoft.com/office/drawing/2014/main" id="{1872AB56-63FF-A1FF-1E6F-9029CEDDF41F}"/>
              </a:ext>
            </a:extLst>
          </p:cNvPr>
          <p:cNvPicPr>
            <a:picLocks noChangeAspect="1"/>
          </p:cNvPicPr>
          <p:nvPr/>
        </p:nvPicPr>
        <p:blipFill>
          <a:blip r:embed="rId4"/>
          <a:stretch>
            <a:fillRect/>
          </a:stretch>
        </p:blipFill>
        <p:spPr>
          <a:xfrm>
            <a:off x="6306554" y="1524002"/>
            <a:ext cx="5275846" cy="3383110"/>
          </a:xfrm>
          <a:prstGeom prst="rect">
            <a:avLst/>
          </a:prstGeom>
        </p:spPr>
      </p:pic>
    </p:spTree>
    <p:extLst>
      <p:ext uri="{BB962C8B-B14F-4D97-AF65-F5344CB8AC3E}">
        <p14:creationId xmlns:p14="http://schemas.microsoft.com/office/powerpoint/2010/main" val="257685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Copy </a:t>
            </a:r>
            <a:r>
              <a:rPr lang="en-US" dirty="0" err="1"/>
              <a:t>gpsLeica</a:t>
            </a:r>
            <a:r>
              <a:rPr lang="en-US" dirty="0"/>
              <a:t> configurations and update device.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8" name="Picture 7">
            <a:extLst>
              <a:ext uri="{FF2B5EF4-FFF2-40B4-BE49-F238E27FC236}">
                <a16:creationId xmlns:a16="http://schemas.microsoft.com/office/drawing/2014/main" id="{5EADF7E4-E31A-40B7-A1BB-D6CBE01FCA5B}"/>
              </a:ext>
            </a:extLst>
          </p:cNvPr>
          <p:cNvPicPr>
            <a:picLocks noChangeAspect="1"/>
          </p:cNvPicPr>
          <p:nvPr/>
        </p:nvPicPr>
        <p:blipFill>
          <a:blip r:embed="rId3"/>
          <a:stretch>
            <a:fillRect/>
          </a:stretch>
        </p:blipFill>
        <p:spPr>
          <a:xfrm>
            <a:off x="1147187" y="2134163"/>
            <a:ext cx="9897626" cy="2589674"/>
          </a:xfrm>
          <a:prstGeom prst="rect">
            <a:avLst/>
          </a:prstGeom>
        </p:spPr>
      </p:pic>
    </p:spTree>
    <p:extLst>
      <p:ext uri="{BB962C8B-B14F-4D97-AF65-F5344CB8AC3E}">
        <p14:creationId xmlns:p14="http://schemas.microsoft.com/office/powerpoint/2010/main" val="428395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GPS antennas measurements in </a:t>
            </a:r>
            <a:r>
              <a:rPr lang="en-US" dirty="0" err="1"/>
              <a:t>gpsLeica</a:t>
            </a:r>
            <a:r>
              <a:rPr lang="en-US" dirty="0"/>
              <a:t> configurations for each HP Dozer.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96AB8AB3-CECE-4EDE-95DF-B26A57A2B02E}"/>
              </a:ext>
            </a:extLst>
          </p:cNvPr>
          <p:cNvPicPr>
            <a:picLocks noChangeAspect="1"/>
          </p:cNvPicPr>
          <p:nvPr/>
        </p:nvPicPr>
        <p:blipFill>
          <a:blip r:embed="rId3"/>
          <a:stretch>
            <a:fillRect/>
          </a:stretch>
        </p:blipFill>
        <p:spPr>
          <a:xfrm>
            <a:off x="1930958" y="2031235"/>
            <a:ext cx="8330083" cy="3806932"/>
          </a:xfrm>
          <a:prstGeom prst="rect">
            <a:avLst/>
          </a:prstGeom>
        </p:spPr>
      </p:pic>
    </p:spTree>
    <p:extLst>
      <p:ext uri="{BB962C8B-B14F-4D97-AF65-F5344CB8AC3E}">
        <p14:creationId xmlns:p14="http://schemas.microsoft.com/office/powerpoint/2010/main" val="29262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blade measurements for each HP Dozer.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8D820A84-DA80-4B0E-A3BA-ED495FC8430C}"/>
              </a:ext>
            </a:extLst>
          </p:cNvPr>
          <p:cNvPicPr>
            <a:picLocks noChangeAspect="1"/>
          </p:cNvPicPr>
          <p:nvPr/>
        </p:nvPicPr>
        <p:blipFill>
          <a:blip r:embed="rId3"/>
          <a:stretch>
            <a:fillRect/>
          </a:stretch>
        </p:blipFill>
        <p:spPr>
          <a:xfrm>
            <a:off x="1930958" y="2100955"/>
            <a:ext cx="8330083" cy="3737212"/>
          </a:xfrm>
          <a:prstGeom prst="rect">
            <a:avLst/>
          </a:prstGeom>
        </p:spPr>
      </p:pic>
    </p:spTree>
    <p:extLst>
      <p:ext uri="{BB962C8B-B14F-4D97-AF65-F5344CB8AC3E}">
        <p14:creationId xmlns:p14="http://schemas.microsoft.com/office/powerpoint/2010/main" val="4191565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49976"/>
            <a:ext cx="10972800" cy="708483"/>
          </a:xfrm>
        </p:spPr>
        <p:txBody>
          <a:bodyPr wrap="square">
            <a:normAutofit lnSpcReduction="10000"/>
          </a:bodyPr>
          <a:lstStyle/>
          <a:p>
            <a:r>
              <a:rPr lang="en-US" dirty="0"/>
              <a:t>Calibration</a:t>
            </a:r>
          </a:p>
          <a:p>
            <a:r>
              <a:rPr lang="en-US" dirty="0"/>
              <a:t>X and Y measurements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1026" name="Picture 2">
            <a:extLst>
              <a:ext uri="{FF2B5EF4-FFF2-40B4-BE49-F238E27FC236}">
                <a16:creationId xmlns:a16="http://schemas.microsoft.com/office/drawing/2014/main" id="{26B15ACC-3D6E-4905-BA85-003B9957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68" y="2694738"/>
            <a:ext cx="19050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E214EFC0-B608-439E-B7C3-C00921C99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952" y="2310753"/>
            <a:ext cx="5555461" cy="2949196"/>
          </a:xfrm>
          <a:prstGeom prst="rect">
            <a:avLst/>
          </a:prstGeom>
        </p:spPr>
      </p:pic>
      <p:pic>
        <p:nvPicPr>
          <p:cNvPr id="8" name="Picture 7">
            <a:extLst>
              <a:ext uri="{FF2B5EF4-FFF2-40B4-BE49-F238E27FC236}">
                <a16:creationId xmlns:a16="http://schemas.microsoft.com/office/drawing/2014/main" id="{865C1922-7378-40A6-8696-2CDFD93BF863}"/>
              </a:ext>
            </a:extLst>
          </p:cNvPr>
          <p:cNvPicPr>
            <a:picLocks noChangeAspect="1"/>
          </p:cNvPicPr>
          <p:nvPr/>
        </p:nvPicPr>
        <p:blipFill>
          <a:blip r:embed="rId5"/>
          <a:stretch>
            <a:fillRect/>
          </a:stretch>
        </p:blipFill>
        <p:spPr>
          <a:xfrm>
            <a:off x="8981897" y="2455483"/>
            <a:ext cx="2581635" cy="2715004"/>
          </a:xfrm>
          <a:prstGeom prst="rect">
            <a:avLst/>
          </a:prstGeom>
        </p:spPr>
      </p:pic>
    </p:spTree>
    <p:extLst>
      <p:ext uri="{BB962C8B-B14F-4D97-AF65-F5344CB8AC3E}">
        <p14:creationId xmlns:p14="http://schemas.microsoft.com/office/powerpoint/2010/main" val="281238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t>
            </a:r>
            <a:r>
              <a:rPr lang="en-US" dirty="0" err="1"/>
              <a:t>gpsLeica</a:t>
            </a:r>
            <a:r>
              <a:rPr lang="en-US" dirty="0"/>
              <a:t> configurations for each HP Dozer.</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599"/>
            <a:ext cx="10972800" cy="410233"/>
          </a:xfrm>
        </p:spPr>
        <p:txBody>
          <a:bodyPr anchor="t">
            <a:normAutofit/>
          </a:bodyPr>
          <a:lstStyle/>
          <a:p>
            <a:r>
              <a:rPr lang="en-AU" dirty="0"/>
              <a:t>Machine Guidance - HP Dozer</a:t>
            </a:r>
          </a:p>
        </p:txBody>
      </p:sp>
      <p:pic>
        <p:nvPicPr>
          <p:cNvPr id="6" name="Picture 5">
            <a:extLst>
              <a:ext uri="{FF2B5EF4-FFF2-40B4-BE49-F238E27FC236}">
                <a16:creationId xmlns:a16="http://schemas.microsoft.com/office/drawing/2014/main" id="{6FF6429B-07B5-4A79-93F3-FA85750CFA77}"/>
              </a:ext>
            </a:extLst>
          </p:cNvPr>
          <p:cNvPicPr>
            <a:picLocks noChangeAspect="1"/>
          </p:cNvPicPr>
          <p:nvPr/>
        </p:nvPicPr>
        <p:blipFill>
          <a:blip r:embed="rId3"/>
          <a:stretch>
            <a:fillRect/>
          </a:stretch>
        </p:blipFill>
        <p:spPr>
          <a:xfrm>
            <a:off x="1147187" y="2133773"/>
            <a:ext cx="9897626" cy="2590453"/>
          </a:xfrm>
          <a:prstGeom prst="rect">
            <a:avLst/>
          </a:prstGeom>
        </p:spPr>
      </p:pic>
    </p:spTree>
    <p:extLst>
      <p:ext uri="{BB962C8B-B14F-4D97-AF65-F5344CB8AC3E}">
        <p14:creationId xmlns:p14="http://schemas.microsoft.com/office/powerpoint/2010/main" val="455850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Accuracy Test</a:t>
            </a:r>
          </a:p>
          <a:p>
            <a:r>
              <a:rPr lang="en-US" dirty="0"/>
              <a:t>Tool position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1026" name="Picture 2" descr="Image result for leica gps receiver">
            <a:extLst>
              <a:ext uri="{FF2B5EF4-FFF2-40B4-BE49-F238E27FC236}">
                <a16:creationId xmlns:a16="http://schemas.microsoft.com/office/drawing/2014/main" id="{0D0DFEE9-6E5B-49F7-BD5B-9B2AACF2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367" y="2533650"/>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66455B-12AB-4C9B-9968-77C987EABFC0}"/>
              </a:ext>
            </a:extLst>
          </p:cNvPr>
          <p:cNvPicPr>
            <a:picLocks noChangeAspect="1"/>
          </p:cNvPicPr>
          <p:nvPr/>
        </p:nvPicPr>
        <p:blipFill>
          <a:blip r:embed="rId4"/>
          <a:stretch>
            <a:fillRect/>
          </a:stretch>
        </p:blipFill>
        <p:spPr>
          <a:xfrm>
            <a:off x="2162391" y="2178278"/>
            <a:ext cx="2753109" cy="1200318"/>
          </a:xfrm>
          <a:prstGeom prst="rect">
            <a:avLst/>
          </a:prstGeom>
        </p:spPr>
      </p:pic>
      <p:pic>
        <p:nvPicPr>
          <p:cNvPr id="11" name="Picture 10">
            <a:extLst>
              <a:ext uri="{FF2B5EF4-FFF2-40B4-BE49-F238E27FC236}">
                <a16:creationId xmlns:a16="http://schemas.microsoft.com/office/drawing/2014/main" id="{D384B687-5173-4D8C-9928-8B036945F071}"/>
              </a:ext>
            </a:extLst>
          </p:cNvPr>
          <p:cNvPicPr>
            <a:picLocks noChangeAspect="1"/>
          </p:cNvPicPr>
          <p:nvPr/>
        </p:nvPicPr>
        <p:blipFill>
          <a:blip r:embed="rId5"/>
          <a:stretch>
            <a:fillRect/>
          </a:stretch>
        </p:blipFill>
        <p:spPr>
          <a:xfrm>
            <a:off x="609600" y="3757475"/>
            <a:ext cx="5858693" cy="1352739"/>
          </a:xfrm>
          <a:prstGeom prst="rect">
            <a:avLst/>
          </a:prstGeom>
        </p:spPr>
      </p:pic>
    </p:spTree>
    <p:extLst>
      <p:ext uri="{BB962C8B-B14F-4D97-AF65-F5344CB8AC3E}">
        <p14:creationId xmlns:p14="http://schemas.microsoft.com/office/powerpoint/2010/main" val="3782865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Accuracy Test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715A431D-D256-45B5-A4AA-A7D2697B2369}"/>
              </a:ext>
            </a:extLst>
          </p:cNvPr>
          <p:cNvPicPr>
            <a:picLocks noChangeAspect="1"/>
          </p:cNvPicPr>
          <p:nvPr/>
        </p:nvPicPr>
        <p:blipFill>
          <a:blip r:embed="rId3"/>
          <a:stretch>
            <a:fillRect/>
          </a:stretch>
        </p:blipFill>
        <p:spPr>
          <a:xfrm>
            <a:off x="3816150" y="1478295"/>
            <a:ext cx="4559699" cy="4359872"/>
          </a:xfrm>
          <a:prstGeom prst="rect">
            <a:avLst/>
          </a:prstGeom>
        </p:spPr>
      </p:pic>
    </p:spTree>
    <p:extLst>
      <p:ext uri="{BB962C8B-B14F-4D97-AF65-F5344CB8AC3E}">
        <p14:creationId xmlns:p14="http://schemas.microsoft.com/office/powerpoint/2010/main" val="1281033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8038862E-5C4E-42B6-810B-DC2E71F1243F}"/>
              </a:ext>
            </a:extLst>
          </p:cNvPr>
          <p:cNvPicPr>
            <a:picLocks noChangeAspect="1"/>
          </p:cNvPicPr>
          <p:nvPr/>
        </p:nvPicPr>
        <p:blipFill rotWithShape="1">
          <a:blip r:embed="rId3"/>
          <a:srcRect r="11205"/>
          <a:stretch/>
        </p:blipFill>
        <p:spPr>
          <a:xfrm>
            <a:off x="2573927" y="949939"/>
            <a:ext cx="7044146" cy="4958121"/>
          </a:xfrm>
          <a:prstGeom prst="rect">
            <a:avLst/>
          </a:prstGeom>
          <a:noFill/>
        </p:spPr>
      </p:pic>
    </p:spTree>
    <p:extLst>
      <p:ext uri="{BB962C8B-B14F-4D97-AF65-F5344CB8AC3E}">
        <p14:creationId xmlns:p14="http://schemas.microsoft.com/office/powerpoint/2010/main" val="2257221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8" name="Picture 7">
            <a:extLst>
              <a:ext uri="{FF2B5EF4-FFF2-40B4-BE49-F238E27FC236}">
                <a16:creationId xmlns:a16="http://schemas.microsoft.com/office/drawing/2014/main" id="{DBFD512F-3B08-43EC-8B07-A7622C9F63B3}"/>
              </a:ext>
            </a:extLst>
          </p:cNvPr>
          <p:cNvPicPr>
            <a:picLocks noChangeAspect="1"/>
          </p:cNvPicPr>
          <p:nvPr/>
        </p:nvPicPr>
        <p:blipFill>
          <a:blip r:embed="rId3"/>
          <a:stretch>
            <a:fillRect/>
          </a:stretch>
        </p:blipFill>
        <p:spPr>
          <a:xfrm>
            <a:off x="1955800" y="1477001"/>
            <a:ext cx="8280400" cy="4361166"/>
          </a:xfrm>
          <a:prstGeom prst="rect">
            <a:avLst/>
          </a:prstGeom>
        </p:spPr>
      </p:pic>
    </p:spTree>
    <p:extLst>
      <p:ext uri="{BB962C8B-B14F-4D97-AF65-F5344CB8AC3E}">
        <p14:creationId xmlns:p14="http://schemas.microsoft.com/office/powerpoint/2010/main" val="4122868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8" name="Picture 7">
            <a:extLst>
              <a:ext uri="{FF2B5EF4-FFF2-40B4-BE49-F238E27FC236}">
                <a16:creationId xmlns:a16="http://schemas.microsoft.com/office/drawing/2014/main" id="{8770B2C7-8E4B-455C-8ECF-5284DCD70608}"/>
              </a:ext>
            </a:extLst>
          </p:cNvPr>
          <p:cNvPicPr>
            <a:picLocks noChangeAspect="1"/>
          </p:cNvPicPr>
          <p:nvPr/>
        </p:nvPicPr>
        <p:blipFill>
          <a:blip r:embed="rId3"/>
          <a:stretch>
            <a:fillRect/>
          </a:stretch>
        </p:blipFill>
        <p:spPr>
          <a:xfrm>
            <a:off x="1911242" y="1430066"/>
            <a:ext cx="8369515" cy="4408101"/>
          </a:xfrm>
          <a:prstGeom prst="rect">
            <a:avLst/>
          </a:prstGeom>
        </p:spPr>
      </p:pic>
    </p:spTree>
    <p:extLst>
      <p:ext uri="{BB962C8B-B14F-4D97-AF65-F5344CB8AC3E}">
        <p14:creationId xmlns:p14="http://schemas.microsoft.com/office/powerpoint/2010/main" val="66734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C0BE7CD7-874A-431A-8B60-9D00C432AEE6}"/>
              </a:ext>
            </a:extLst>
          </p:cNvPr>
          <p:cNvPicPr>
            <a:picLocks noChangeAspect="1"/>
          </p:cNvPicPr>
          <p:nvPr/>
        </p:nvPicPr>
        <p:blipFill>
          <a:blip r:embed="rId3"/>
          <a:stretch>
            <a:fillRect/>
          </a:stretch>
        </p:blipFill>
        <p:spPr>
          <a:xfrm>
            <a:off x="1906587" y="1430066"/>
            <a:ext cx="8378825" cy="4413005"/>
          </a:xfrm>
          <a:prstGeom prst="rect">
            <a:avLst/>
          </a:prstGeom>
        </p:spPr>
      </p:pic>
    </p:spTree>
    <p:extLst>
      <p:ext uri="{BB962C8B-B14F-4D97-AF65-F5344CB8AC3E}">
        <p14:creationId xmlns:p14="http://schemas.microsoft.com/office/powerpoint/2010/main" val="315489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8DE5472C-08B3-4009-BBF4-DEB25DC7E74F}"/>
              </a:ext>
            </a:extLst>
          </p:cNvPr>
          <p:cNvPicPr>
            <a:picLocks noChangeAspect="1"/>
          </p:cNvPicPr>
          <p:nvPr/>
        </p:nvPicPr>
        <p:blipFill>
          <a:blip r:embed="rId3"/>
          <a:stretch>
            <a:fillRect/>
          </a:stretch>
        </p:blipFill>
        <p:spPr>
          <a:xfrm>
            <a:off x="1905656" y="1430066"/>
            <a:ext cx="8380688" cy="4408101"/>
          </a:xfrm>
          <a:prstGeom prst="rect">
            <a:avLst/>
          </a:prstGeom>
        </p:spPr>
      </p:pic>
    </p:spTree>
    <p:extLst>
      <p:ext uri="{BB962C8B-B14F-4D97-AF65-F5344CB8AC3E}">
        <p14:creationId xmlns:p14="http://schemas.microsoft.com/office/powerpoint/2010/main" val="274752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6453F311-4573-4C0A-92F8-6FB115E5E8DD}"/>
              </a:ext>
            </a:extLst>
          </p:cNvPr>
          <p:cNvPicPr>
            <a:picLocks noChangeAspect="1"/>
          </p:cNvPicPr>
          <p:nvPr/>
        </p:nvPicPr>
        <p:blipFill>
          <a:blip r:embed="rId3"/>
          <a:stretch>
            <a:fillRect/>
          </a:stretch>
        </p:blipFill>
        <p:spPr>
          <a:xfrm>
            <a:off x="2035251" y="1560693"/>
            <a:ext cx="8121498" cy="4277474"/>
          </a:xfrm>
          <a:prstGeom prst="rect">
            <a:avLst/>
          </a:prstGeom>
        </p:spPr>
      </p:pic>
    </p:spTree>
    <p:extLst>
      <p:ext uri="{BB962C8B-B14F-4D97-AF65-F5344CB8AC3E}">
        <p14:creationId xmlns:p14="http://schemas.microsoft.com/office/powerpoint/2010/main" val="3229343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BF08DCA8-80B2-4F51-95E2-14F3715A1B68}"/>
              </a:ext>
            </a:extLst>
          </p:cNvPr>
          <p:cNvPicPr>
            <a:picLocks noChangeAspect="1"/>
          </p:cNvPicPr>
          <p:nvPr/>
        </p:nvPicPr>
        <p:blipFill>
          <a:blip r:embed="rId3"/>
          <a:stretch>
            <a:fillRect/>
          </a:stretch>
        </p:blipFill>
        <p:spPr>
          <a:xfrm>
            <a:off x="1936750" y="1456935"/>
            <a:ext cx="8318500" cy="4381232"/>
          </a:xfrm>
          <a:prstGeom prst="rect">
            <a:avLst/>
          </a:prstGeom>
        </p:spPr>
      </p:pic>
    </p:spTree>
    <p:extLst>
      <p:ext uri="{BB962C8B-B14F-4D97-AF65-F5344CB8AC3E}">
        <p14:creationId xmlns:p14="http://schemas.microsoft.com/office/powerpoint/2010/main" val="55426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10D67903-2C2C-4637-ACBB-7CA575A778E6}"/>
              </a:ext>
            </a:extLst>
          </p:cNvPr>
          <p:cNvPicPr>
            <a:picLocks noChangeAspect="1"/>
          </p:cNvPicPr>
          <p:nvPr/>
        </p:nvPicPr>
        <p:blipFill>
          <a:blip r:embed="rId3"/>
          <a:stretch>
            <a:fillRect/>
          </a:stretch>
        </p:blipFill>
        <p:spPr>
          <a:xfrm>
            <a:off x="2006600" y="1526033"/>
            <a:ext cx="8187304" cy="4312133"/>
          </a:xfrm>
          <a:prstGeom prst="rect">
            <a:avLst/>
          </a:prstGeom>
        </p:spPr>
      </p:pic>
    </p:spTree>
    <p:extLst>
      <p:ext uri="{BB962C8B-B14F-4D97-AF65-F5344CB8AC3E}">
        <p14:creationId xmlns:p14="http://schemas.microsoft.com/office/powerpoint/2010/main" val="81734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Hardware and sensors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C5741186-E958-4806-B9C7-B2FE78B894EE}"/>
              </a:ext>
            </a:extLst>
          </p:cNvPr>
          <p:cNvPicPr>
            <a:picLocks noChangeAspect="1"/>
          </p:cNvPicPr>
          <p:nvPr/>
        </p:nvPicPr>
        <p:blipFill>
          <a:blip r:embed="rId3"/>
          <a:stretch>
            <a:fillRect/>
          </a:stretch>
        </p:blipFill>
        <p:spPr>
          <a:xfrm>
            <a:off x="4662041" y="1430066"/>
            <a:ext cx="6220733" cy="4354513"/>
          </a:xfrm>
          <a:prstGeom prst="rect">
            <a:avLst/>
          </a:prstGeom>
          <a:noFill/>
        </p:spPr>
      </p:pic>
      <p:sp>
        <p:nvSpPr>
          <p:cNvPr id="6" name="Text Placeholder 1">
            <a:extLst>
              <a:ext uri="{FF2B5EF4-FFF2-40B4-BE49-F238E27FC236}">
                <a16:creationId xmlns:a16="http://schemas.microsoft.com/office/drawing/2014/main" id="{E484D8F4-6AA7-4EB0-BAF9-125CE1B90623}"/>
              </a:ext>
            </a:extLst>
          </p:cNvPr>
          <p:cNvSpPr txBox="1">
            <a:spLocks/>
          </p:cNvSpPr>
          <p:nvPr/>
        </p:nvSpPr>
        <p:spPr>
          <a:xfrm>
            <a:off x="1309226" y="2356850"/>
            <a:ext cx="2632667" cy="1013611"/>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 Wi-Fi antennas</a:t>
            </a:r>
          </a:p>
          <a:p>
            <a:r>
              <a:rPr lang="en-US" sz="1600" dirty="0"/>
              <a:t>2 GPS antennas</a:t>
            </a:r>
          </a:p>
          <a:p>
            <a:endParaRPr lang="en-US" sz="1600" dirty="0"/>
          </a:p>
        </p:txBody>
      </p:sp>
    </p:spTree>
    <p:extLst>
      <p:ext uri="{BB962C8B-B14F-4D97-AF65-F5344CB8AC3E}">
        <p14:creationId xmlns:p14="http://schemas.microsoft.com/office/powerpoint/2010/main" val="3110441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22BD8175-2282-4EA3-BB65-B24A514A135C}"/>
              </a:ext>
            </a:extLst>
          </p:cNvPr>
          <p:cNvPicPr>
            <a:picLocks noChangeAspect="1"/>
          </p:cNvPicPr>
          <p:nvPr/>
        </p:nvPicPr>
        <p:blipFill>
          <a:blip r:embed="rId3"/>
          <a:stretch>
            <a:fillRect/>
          </a:stretch>
        </p:blipFill>
        <p:spPr>
          <a:xfrm>
            <a:off x="2261652" y="1366549"/>
            <a:ext cx="7668695" cy="4124901"/>
          </a:xfrm>
          <a:prstGeom prst="rect">
            <a:avLst/>
          </a:prstGeom>
        </p:spPr>
      </p:pic>
    </p:spTree>
    <p:extLst>
      <p:ext uri="{BB962C8B-B14F-4D97-AF65-F5344CB8AC3E}">
        <p14:creationId xmlns:p14="http://schemas.microsoft.com/office/powerpoint/2010/main" val="57029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130D27EA-007C-4CDF-8B6C-1ABC68399B1D}"/>
              </a:ext>
            </a:extLst>
          </p:cNvPr>
          <p:cNvPicPr>
            <a:picLocks noChangeAspect="1"/>
          </p:cNvPicPr>
          <p:nvPr/>
        </p:nvPicPr>
        <p:blipFill>
          <a:blip r:embed="rId3"/>
          <a:stretch>
            <a:fillRect/>
          </a:stretch>
        </p:blipFill>
        <p:spPr>
          <a:xfrm>
            <a:off x="1814776" y="1019866"/>
            <a:ext cx="8562447" cy="4818268"/>
          </a:xfrm>
          <a:prstGeom prst="rect">
            <a:avLst/>
          </a:prstGeom>
        </p:spPr>
      </p:pic>
    </p:spTree>
    <p:extLst>
      <p:ext uri="{BB962C8B-B14F-4D97-AF65-F5344CB8AC3E}">
        <p14:creationId xmlns:p14="http://schemas.microsoft.com/office/powerpoint/2010/main" val="3762750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37E8476E-F2E4-4995-8E18-A56B72264105}"/>
              </a:ext>
            </a:extLst>
          </p:cNvPr>
          <p:cNvPicPr>
            <a:picLocks noChangeAspect="1"/>
          </p:cNvPicPr>
          <p:nvPr/>
        </p:nvPicPr>
        <p:blipFill>
          <a:blip r:embed="rId3"/>
          <a:stretch>
            <a:fillRect/>
          </a:stretch>
        </p:blipFill>
        <p:spPr>
          <a:xfrm>
            <a:off x="1790099" y="1037891"/>
            <a:ext cx="8611802" cy="4782217"/>
          </a:xfrm>
          <a:prstGeom prst="rect">
            <a:avLst/>
          </a:prstGeom>
        </p:spPr>
      </p:pic>
    </p:spTree>
    <p:extLst>
      <p:ext uri="{BB962C8B-B14F-4D97-AF65-F5344CB8AC3E}">
        <p14:creationId xmlns:p14="http://schemas.microsoft.com/office/powerpoint/2010/main" val="2451072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DC85614B-4DE4-4221-9EF2-348426A9360C}"/>
              </a:ext>
            </a:extLst>
          </p:cNvPr>
          <p:cNvPicPr>
            <a:picLocks noChangeAspect="1"/>
          </p:cNvPicPr>
          <p:nvPr/>
        </p:nvPicPr>
        <p:blipFill>
          <a:blip r:embed="rId3"/>
          <a:stretch>
            <a:fillRect/>
          </a:stretch>
        </p:blipFill>
        <p:spPr>
          <a:xfrm>
            <a:off x="2605352" y="1019833"/>
            <a:ext cx="6981295" cy="5035688"/>
          </a:xfrm>
          <a:prstGeom prst="rect">
            <a:avLst/>
          </a:prstGeom>
        </p:spPr>
      </p:pic>
    </p:spTree>
    <p:extLst>
      <p:ext uri="{BB962C8B-B14F-4D97-AF65-F5344CB8AC3E}">
        <p14:creationId xmlns:p14="http://schemas.microsoft.com/office/powerpoint/2010/main" val="2882135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6" name="Picture 5">
            <a:extLst>
              <a:ext uri="{FF2B5EF4-FFF2-40B4-BE49-F238E27FC236}">
                <a16:creationId xmlns:a16="http://schemas.microsoft.com/office/drawing/2014/main" id="{32F32FEA-00C4-49E9-A21E-3926AB7FC164}"/>
              </a:ext>
            </a:extLst>
          </p:cNvPr>
          <p:cNvPicPr>
            <a:picLocks noChangeAspect="1"/>
          </p:cNvPicPr>
          <p:nvPr/>
        </p:nvPicPr>
        <p:blipFill>
          <a:blip r:embed="rId3"/>
          <a:stretch>
            <a:fillRect/>
          </a:stretch>
        </p:blipFill>
        <p:spPr>
          <a:xfrm>
            <a:off x="1823441" y="1056944"/>
            <a:ext cx="8545118" cy="4744112"/>
          </a:xfrm>
          <a:prstGeom prst="rect">
            <a:avLst/>
          </a:prstGeom>
        </p:spPr>
      </p:pic>
    </p:spTree>
    <p:extLst>
      <p:ext uri="{BB962C8B-B14F-4D97-AF65-F5344CB8AC3E}">
        <p14:creationId xmlns:p14="http://schemas.microsoft.com/office/powerpoint/2010/main" val="1590689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8038862E-5C4E-42B6-810B-DC2E71F1243F}"/>
              </a:ext>
            </a:extLst>
          </p:cNvPr>
          <p:cNvPicPr>
            <a:picLocks noChangeAspect="1"/>
          </p:cNvPicPr>
          <p:nvPr/>
        </p:nvPicPr>
        <p:blipFill rotWithShape="1">
          <a:blip r:embed="rId3"/>
          <a:srcRect r="11205"/>
          <a:stretch/>
        </p:blipFill>
        <p:spPr>
          <a:xfrm>
            <a:off x="2573927" y="949939"/>
            <a:ext cx="7044146" cy="4958121"/>
          </a:xfrm>
          <a:prstGeom prst="rect">
            <a:avLst/>
          </a:prstGeom>
          <a:noFill/>
        </p:spPr>
      </p:pic>
    </p:spTree>
    <p:extLst>
      <p:ext uri="{BB962C8B-B14F-4D97-AF65-F5344CB8AC3E}">
        <p14:creationId xmlns:p14="http://schemas.microsoft.com/office/powerpoint/2010/main" val="91616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EE038664-62A4-40A9-964F-06856E1DC448}"/>
              </a:ext>
            </a:extLst>
          </p:cNvPr>
          <p:cNvPicPr>
            <a:picLocks noChangeAspect="1"/>
          </p:cNvPicPr>
          <p:nvPr/>
        </p:nvPicPr>
        <p:blipFill>
          <a:blip r:embed="rId3"/>
          <a:stretch>
            <a:fillRect/>
          </a:stretch>
        </p:blipFill>
        <p:spPr>
          <a:xfrm>
            <a:off x="2272249" y="1041400"/>
            <a:ext cx="7647501" cy="4775200"/>
          </a:xfrm>
          <a:prstGeom prst="rect">
            <a:avLst/>
          </a:prstGeom>
        </p:spPr>
      </p:pic>
    </p:spTree>
    <p:extLst>
      <p:ext uri="{BB962C8B-B14F-4D97-AF65-F5344CB8AC3E}">
        <p14:creationId xmlns:p14="http://schemas.microsoft.com/office/powerpoint/2010/main" val="738256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588300C0-E7D8-4CF1-8DEA-1027FF4CC1E3}"/>
              </a:ext>
            </a:extLst>
          </p:cNvPr>
          <p:cNvPicPr>
            <a:picLocks noChangeAspect="1"/>
          </p:cNvPicPr>
          <p:nvPr/>
        </p:nvPicPr>
        <p:blipFill>
          <a:blip r:embed="rId3"/>
          <a:stretch>
            <a:fillRect/>
          </a:stretch>
        </p:blipFill>
        <p:spPr>
          <a:xfrm>
            <a:off x="2025179" y="1550084"/>
            <a:ext cx="8141642" cy="4288083"/>
          </a:xfrm>
          <a:prstGeom prst="rect">
            <a:avLst/>
          </a:prstGeom>
        </p:spPr>
      </p:pic>
    </p:spTree>
    <p:extLst>
      <p:ext uri="{BB962C8B-B14F-4D97-AF65-F5344CB8AC3E}">
        <p14:creationId xmlns:p14="http://schemas.microsoft.com/office/powerpoint/2010/main" val="3104870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477B430C-7EDA-44F0-8AF0-5A78E7A10210}"/>
              </a:ext>
            </a:extLst>
          </p:cNvPr>
          <p:cNvPicPr>
            <a:picLocks noChangeAspect="1"/>
          </p:cNvPicPr>
          <p:nvPr/>
        </p:nvPicPr>
        <p:blipFill>
          <a:blip r:embed="rId3"/>
          <a:stretch>
            <a:fillRect/>
          </a:stretch>
        </p:blipFill>
        <p:spPr>
          <a:xfrm>
            <a:off x="2071421" y="1598793"/>
            <a:ext cx="8049158" cy="4239374"/>
          </a:xfrm>
          <a:prstGeom prst="rect">
            <a:avLst/>
          </a:prstGeom>
        </p:spPr>
      </p:pic>
    </p:spTree>
    <p:extLst>
      <p:ext uri="{BB962C8B-B14F-4D97-AF65-F5344CB8AC3E}">
        <p14:creationId xmlns:p14="http://schemas.microsoft.com/office/powerpoint/2010/main" val="648442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65674739-7235-49D7-8D67-BB8C652B44BC}"/>
              </a:ext>
            </a:extLst>
          </p:cNvPr>
          <p:cNvPicPr>
            <a:picLocks noChangeAspect="1"/>
          </p:cNvPicPr>
          <p:nvPr/>
        </p:nvPicPr>
        <p:blipFill>
          <a:blip r:embed="rId3"/>
          <a:stretch>
            <a:fillRect/>
          </a:stretch>
        </p:blipFill>
        <p:spPr>
          <a:xfrm>
            <a:off x="1908962" y="1430066"/>
            <a:ext cx="8374076" cy="4410503"/>
          </a:xfrm>
          <a:prstGeom prst="rect">
            <a:avLst/>
          </a:prstGeom>
        </p:spPr>
      </p:pic>
    </p:spTree>
    <p:extLst>
      <p:ext uri="{BB962C8B-B14F-4D97-AF65-F5344CB8AC3E}">
        <p14:creationId xmlns:p14="http://schemas.microsoft.com/office/powerpoint/2010/main" val="188920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sp>
        <p:nvSpPr>
          <p:cNvPr id="7" name="Content Placeholder 9">
            <a:extLst>
              <a:ext uri="{FF2B5EF4-FFF2-40B4-BE49-F238E27FC236}">
                <a16:creationId xmlns:a16="http://schemas.microsoft.com/office/drawing/2014/main" id="{D4614F7A-12E2-47E9-970E-9276EAC7776B}"/>
              </a:ext>
            </a:extLst>
          </p:cNvPr>
          <p:cNvSpPr>
            <a:spLocks noGrp="1"/>
          </p:cNvSpPr>
          <p:nvPr>
            <p:ph sz="quarter" idx="21"/>
          </p:nvPr>
        </p:nvSpPr>
        <p:spPr>
          <a:xfrm>
            <a:off x="625640" y="1029881"/>
            <a:ext cx="8999865" cy="1264477"/>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Find the HP Dozer product templates xml file in</a:t>
            </a:r>
          </a:p>
          <a:p>
            <a:pPr marL="450850" lvl="2" indent="0">
              <a:lnSpc>
                <a:spcPct val="100000"/>
              </a:lnSpc>
              <a:spcAft>
                <a:spcPts val="600"/>
              </a:spcAft>
              <a:buNone/>
            </a:pPr>
            <a:r>
              <a:rPr lang="en-GB" dirty="0"/>
              <a:t>/opt/Jigsaw/xml/</a:t>
            </a:r>
            <a:r>
              <a:rPr lang="en-GB" dirty="0" err="1"/>
              <a:t>product_templates</a:t>
            </a:r>
            <a:r>
              <a:rPr lang="en-GB" dirty="0"/>
              <a:t>/</a:t>
            </a:r>
          </a:p>
        </p:txBody>
      </p:sp>
      <p:pic>
        <p:nvPicPr>
          <p:cNvPr id="8" name="Picture 7">
            <a:extLst>
              <a:ext uri="{FF2B5EF4-FFF2-40B4-BE49-F238E27FC236}">
                <a16:creationId xmlns:a16="http://schemas.microsoft.com/office/drawing/2014/main" id="{C15DC888-AE9B-4705-AD04-6263C1F151C2}"/>
              </a:ext>
            </a:extLst>
          </p:cNvPr>
          <p:cNvPicPr>
            <a:picLocks noChangeAspect="1"/>
          </p:cNvPicPr>
          <p:nvPr/>
        </p:nvPicPr>
        <p:blipFill>
          <a:blip r:embed="rId3"/>
          <a:stretch>
            <a:fillRect/>
          </a:stretch>
        </p:blipFill>
        <p:spPr>
          <a:xfrm>
            <a:off x="2757021" y="2619261"/>
            <a:ext cx="6677957" cy="1619476"/>
          </a:xfrm>
          <a:prstGeom prst="rect">
            <a:avLst/>
          </a:prstGeom>
        </p:spPr>
      </p:pic>
    </p:spTree>
    <p:extLst>
      <p:ext uri="{BB962C8B-B14F-4D97-AF65-F5344CB8AC3E}">
        <p14:creationId xmlns:p14="http://schemas.microsoft.com/office/powerpoint/2010/main" val="218896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130D27EA-007C-4CDF-8B6C-1ABC68399B1D}"/>
              </a:ext>
            </a:extLst>
          </p:cNvPr>
          <p:cNvPicPr>
            <a:picLocks noChangeAspect="1"/>
          </p:cNvPicPr>
          <p:nvPr/>
        </p:nvPicPr>
        <p:blipFill>
          <a:blip r:embed="rId3"/>
          <a:stretch>
            <a:fillRect/>
          </a:stretch>
        </p:blipFill>
        <p:spPr>
          <a:xfrm>
            <a:off x="1814776" y="1019866"/>
            <a:ext cx="8562447" cy="4818268"/>
          </a:xfrm>
          <a:prstGeom prst="rect">
            <a:avLst/>
          </a:prstGeom>
        </p:spPr>
      </p:pic>
    </p:spTree>
    <p:extLst>
      <p:ext uri="{BB962C8B-B14F-4D97-AF65-F5344CB8AC3E}">
        <p14:creationId xmlns:p14="http://schemas.microsoft.com/office/powerpoint/2010/main" val="2521950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6" name="Picture 5">
            <a:extLst>
              <a:ext uri="{FF2B5EF4-FFF2-40B4-BE49-F238E27FC236}">
                <a16:creationId xmlns:a16="http://schemas.microsoft.com/office/drawing/2014/main" id="{32F32FEA-00C4-49E9-A21E-3926AB7FC164}"/>
              </a:ext>
            </a:extLst>
          </p:cNvPr>
          <p:cNvPicPr>
            <a:picLocks noChangeAspect="1"/>
          </p:cNvPicPr>
          <p:nvPr/>
        </p:nvPicPr>
        <p:blipFill>
          <a:blip r:embed="rId3"/>
          <a:stretch>
            <a:fillRect/>
          </a:stretch>
        </p:blipFill>
        <p:spPr>
          <a:xfrm>
            <a:off x="1823441" y="1056944"/>
            <a:ext cx="8545118" cy="4744112"/>
          </a:xfrm>
          <a:prstGeom prst="rect">
            <a:avLst/>
          </a:prstGeom>
        </p:spPr>
      </p:pic>
    </p:spTree>
    <p:extLst>
      <p:ext uri="{BB962C8B-B14F-4D97-AF65-F5344CB8AC3E}">
        <p14:creationId xmlns:p14="http://schemas.microsoft.com/office/powerpoint/2010/main" val="305240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35EB4277-66D0-4ECA-8584-96F10302DDE2}"/>
              </a:ext>
            </a:extLst>
          </p:cNvPr>
          <p:cNvPicPr>
            <a:picLocks noChangeAspect="1"/>
          </p:cNvPicPr>
          <p:nvPr/>
        </p:nvPicPr>
        <p:blipFill>
          <a:blip r:embed="rId3"/>
          <a:stretch>
            <a:fillRect/>
          </a:stretch>
        </p:blipFill>
        <p:spPr>
          <a:xfrm>
            <a:off x="2014835" y="1019833"/>
            <a:ext cx="8162329" cy="5096666"/>
          </a:xfrm>
          <a:prstGeom prst="rect">
            <a:avLst/>
          </a:prstGeom>
        </p:spPr>
      </p:pic>
    </p:spTree>
    <p:extLst>
      <p:ext uri="{BB962C8B-B14F-4D97-AF65-F5344CB8AC3E}">
        <p14:creationId xmlns:p14="http://schemas.microsoft.com/office/powerpoint/2010/main" val="2853990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27732071-D95F-44BF-A63C-1AD51565CAAC}"/>
              </a:ext>
            </a:extLst>
          </p:cNvPr>
          <p:cNvPicPr>
            <a:picLocks noChangeAspect="1"/>
          </p:cNvPicPr>
          <p:nvPr/>
        </p:nvPicPr>
        <p:blipFill>
          <a:blip r:embed="rId3"/>
          <a:stretch>
            <a:fillRect/>
          </a:stretch>
        </p:blipFill>
        <p:spPr>
          <a:xfrm>
            <a:off x="2073899" y="1019833"/>
            <a:ext cx="8044202" cy="5029200"/>
          </a:xfrm>
          <a:prstGeom prst="rect">
            <a:avLst/>
          </a:prstGeom>
        </p:spPr>
      </p:pic>
    </p:spTree>
    <p:extLst>
      <p:ext uri="{BB962C8B-B14F-4D97-AF65-F5344CB8AC3E}">
        <p14:creationId xmlns:p14="http://schemas.microsoft.com/office/powerpoint/2010/main" val="2739272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7" name="Picture 6">
            <a:extLst>
              <a:ext uri="{FF2B5EF4-FFF2-40B4-BE49-F238E27FC236}">
                <a16:creationId xmlns:a16="http://schemas.microsoft.com/office/drawing/2014/main" id="{C4BD8978-9FDB-44D6-AE5C-2D0E98E93DBF}"/>
              </a:ext>
            </a:extLst>
          </p:cNvPr>
          <p:cNvPicPr>
            <a:picLocks noChangeAspect="1"/>
          </p:cNvPicPr>
          <p:nvPr/>
        </p:nvPicPr>
        <p:blipFill rotWithShape="1">
          <a:blip r:embed="rId3"/>
          <a:srcRect l="23074" r="33734" b="-3"/>
          <a:stretch/>
        </p:blipFill>
        <p:spPr>
          <a:xfrm>
            <a:off x="4348264" y="1019833"/>
            <a:ext cx="3495471" cy="5038067"/>
          </a:xfrm>
          <a:prstGeom prst="rect">
            <a:avLst/>
          </a:prstGeom>
          <a:noFill/>
        </p:spPr>
      </p:pic>
      <p:pic>
        <p:nvPicPr>
          <p:cNvPr id="9" name="Picture 8">
            <a:extLst>
              <a:ext uri="{FF2B5EF4-FFF2-40B4-BE49-F238E27FC236}">
                <a16:creationId xmlns:a16="http://schemas.microsoft.com/office/drawing/2014/main" id="{333EAC04-774F-4303-915F-F1DFECBB46B2}"/>
              </a:ext>
            </a:extLst>
          </p:cNvPr>
          <p:cNvPicPr>
            <a:picLocks noChangeAspect="1"/>
          </p:cNvPicPr>
          <p:nvPr/>
        </p:nvPicPr>
        <p:blipFill rotWithShape="1">
          <a:blip r:embed="rId4"/>
          <a:srcRect l="23922" r="32715"/>
          <a:stretch/>
        </p:blipFill>
        <p:spPr>
          <a:xfrm>
            <a:off x="8086928" y="1007133"/>
            <a:ext cx="3495471" cy="5038067"/>
          </a:xfrm>
          <a:prstGeom prst="rect">
            <a:avLst/>
          </a:prstGeom>
          <a:noFill/>
        </p:spPr>
      </p:pic>
      <p:pic>
        <p:nvPicPr>
          <p:cNvPr id="5" name="Picture 4">
            <a:extLst>
              <a:ext uri="{FF2B5EF4-FFF2-40B4-BE49-F238E27FC236}">
                <a16:creationId xmlns:a16="http://schemas.microsoft.com/office/drawing/2014/main" id="{4FF2D123-28AB-4296-A621-472A7058BD60}"/>
              </a:ext>
            </a:extLst>
          </p:cNvPr>
          <p:cNvPicPr>
            <a:picLocks noChangeAspect="1"/>
          </p:cNvPicPr>
          <p:nvPr/>
        </p:nvPicPr>
        <p:blipFill rotWithShape="1">
          <a:blip r:embed="rId5"/>
          <a:srcRect l="20997" r="35640"/>
          <a:stretch/>
        </p:blipFill>
        <p:spPr>
          <a:xfrm>
            <a:off x="609600" y="1019833"/>
            <a:ext cx="3495471" cy="5038067"/>
          </a:xfrm>
          <a:prstGeom prst="rect">
            <a:avLst/>
          </a:prstGeom>
          <a:noFill/>
        </p:spPr>
      </p:pic>
    </p:spTree>
    <p:extLst>
      <p:ext uri="{BB962C8B-B14F-4D97-AF65-F5344CB8AC3E}">
        <p14:creationId xmlns:p14="http://schemas.microsoft.com/office/powerpoint/2010/main" val="146566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B4C24BD6-05AF-4385-87BB-8D855362ACAC}"/>
              </a:ext>
            </a:extLst>
          </p:cNvPr>
          <p:cNvPicPr>
            <a:picLocks noChangeAspect="1"/>
          </p:cNvPicPr>
          <p:nvPr/>
        </p:nvPicPr>
        <p:blipFill>
          <a:blip r:embed="rId3"/>
          <a:stretch>
            <a:fillRect/>
          </a:stretch>
        </p:blipFill>
        <p:spPr>
          <a:xfrm>
            <a:off x="2194521" y="1019834"/>
            <a:ext cx="7952779" cy="4965820"/>
          </a:xfrm>
          <a:prstGeom prst="rect">
            <a:avLst/>
          </a:prstGeom>
        </p:spPr>
      </p:pic>
    </p:spTree>
    <p:extLst>
      <p:ext uri="{BB962C8B-B14F-4D97-AF65-F5344CB8AC3E}">
        <p14:creationId xmlns:p14="http://schemas.microsoft.com/office/powerpoint/2010/main" val="296711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869D46C1-541C-4A41-A70C-C6C0809B4716}"/>
              </a:ext>
            </a:extLst>
          </p:cNvPr>
          <p:cNvPicPr>
            <a:picLocks noChangeAspect="1"/>
          </p:cNvPicPr>
          <p:nvPr/>
        </p:nvPicPr>
        <p:blipFill>
          <a:blip r:embed="rId3"/>
          <a:stretch>
            <a:fillRect/>
          </a:stretch>
        </p:blipFill>
        <p:spPr>
          <a:xfrm>
            <a:off x="6111084" y="1619249"/>
            <a:ext cx="5471316" cy="3416361"/>
          </a:xfrm>
          <a:prstGeom prst="rect">
            <a:avLst/>
          </a:prstGeom>
        </p:spPr>
      </p:pic>
      <p:pic>
        <p:nvPicPr>
          <p:cNvPr id="7" name="Picture 6">
            <a:extLst>
              <a:ext uri="{FF2B5EF4-FFF2-40B4-BE49-F238E27FC236}">
                <a16:creationId xmlns:a16="http://schemas.microsoft.com/office/drawing/2014/main" id="{6336725A-C26F-48ED-AE20-F733C6C935B9}"/>
              </a:ext>
            </a:extLst>
          </p:cNvPr>
          <p:cNvPicPr>
            <a:picLocks noChangeAspect="1"/>
          </p:cNvPicPr>
          <p:nvPr/>
        </p:nvPicPr>
        <p:blipFill>
          <a:blip r:embed="rId4"/>
          <a:stretch>
            <a:fillRect/>
          </a:stretch>
        </p:blipFill>
        <p:spPr>
          <a:xfrm>
            <a:off x="452043" y="1619250"/>
            <a:ext cx="5471316" cy="3416362"/>
          </a:xfrm>
          <a:prstGeom prst="rect">
            <a:avLst/>
          </a:prstGeom>
        </p:spPr>
      </p:pic>
    </p:spTree>
    <p:extLst>
      <p:ext uri="{BB962C8B-B14F-4D97-AF65-F5344CB8AC3E}">
        <p14:creationId xmlns:p14="http://schemas.microsoft.com/office/powerpoint/2010/main" val="341119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E851A51A-4854-4EA6-A912-A3145B445E85}"/>
              </a:ext>
            </a:extLst>
          </p:cNvPr>
          <p:cNvPicPr>
            <a:picLocks noChangeAspect="1"/>
          </p:cNvPicPr>
          <p:nvPr/>
        </p:nvPicPr>
        <p:blipFill>
          <a:blip r:embed="rId3"/>
          <a:stretch>
            <a:fillRect/>
          </a:stretch>
        </p:blipFill>
        <p:spPr>
          <a:xfrm>
            <a:off x="2683405" y="1019833"/>
            <a:ext cx="6825190" cy="4923088"/>
          </a:xfrm>
          <a:prstGeom prst="rect">
            <a:avLst/>
          </a:prstGeom>
        </p:spPr>
      </p:pic>
    </p:spTree>
    <p:extLst>
      <p:ext uri="{BB962C8B-B14F-4D97-AF65-F5344CB8AC3E}">
        <p14:creationId xmlns:p14="http://schemas.microsoft.com/office/powerpoint/2010/main" val="420487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6DDEE4EB-287B-4C8A-94AE-31C488C5F6E0}"/>
              </a:ext>
            </a:extLst>
          </p:cNvPr>
          <p:cNvPicPr>
            <a:picLocks noChangeAspect="1"/>
          </p:cNvPicPr>
          <p:nvPr/>
        </p:nvPicPr>
        <p:blipFill>
          <a:blip r:embed="rId3"/>
          <a:stretch>
            <a:fillRect/>
          </a:stretch>
        </p:blipFill>
        <p:spPr>
          <a:xfrm>
            <a:off x="3423020" y="1525138"/>
            <a:ext cx="5345959" cy="4546752"/>
          </a:xfrm>
          <a:prstGeom prst="rect">
            <a:avLst/>
          </a:prstGeom>
        </p:spPr>
      </p:pic>
      <p:sp>
        <p:nvSpPr>
          <p:cNvPr id="8" name="Text Placeholder 1">
            <a:extLst>
              <a:ext uri="{FF2B5EF4-FFF2-40B4-BE49-F238E27FC236}">
                <a16:creationId xmlns:a16="http://schemas.microsoft.com/office/drawing/2014/main" id="{B07BD7A5-DF5F-4D9C-90EC-9F786B616DBB}"/>
              </a:ext>
            </a:extLst>
          </p:cNvPr>
          <p:cNvSpPr>
            <a:spLocks noGrp="1"/>
          </p:cNvSpPr>
          <p:nvPr>
            <p:ph type="body" sz="quarter" idx="20"/>
          </p:nvPr>
        </p:nvSpPr>
        <p:spPr>
          <a:xfrm>
            <a:off x="609601" y="1019833"/>
            <a:ext cx="10972800" cy="369332"/>
          </a:xfrm>
        </p:spPr>
        <p:txBody>
          <a:bodyPr wrap="square">
            <a:normAutofit/>
          </a:bodyPr>
          <a:lstStyle/>
          <a:p>
            <a:r>
              <a:rPr lang="en-US" dirty="0"/>
              <a:t>bbm03:~$ vi /</a:t>
            </a:r>
            <a:r>
              <a:rPr lang="en-US" dirty="0" err="1"/>
              <a:t>etc</a:t>
            </a:r>
            <a:r>
              <a:rPr lang="en-US" dirty="0"/>
              <a:t>/</a:t>
            </a:r>
            <a:r>
              <a:rPr lang="en-US" dirty="0" err="1"/>
              <a:t>rsyncd.conf</a:t>
            </a:r>
            <a:r>
              <a:rPr lang="en-US" dirty="0"/>
              <a:t> </a:t>
            </a:r>
          </a:p>
        </p:txBody>
      </p:sp>
    </p:spTree>
    <p:extLst>
      <p:ext uri="{BB962C8B-B14F-4D97-AF65-F5344CB8AC3E}">
        <p14:creationId xmlns:p14="http://schemas.microsoft.com/office/powerpoint/2010/main" val="199883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sp>
        <p:nvSpPr>
          <p:cNvPr id="8" name="Text Placeholder 1">
            <a:extLst>
              <a:ext uri="{FF2B5EF4-FFF2-40B4-BE49-F238E27FC236}">
                <a16:creationId xmlns:a16="http://schemas.microsoft.com/office/drawing/2014/main" id="{B07BD7A5-DF5F-4D9C-90EC-9F786B616DBB}"/>
              </a:ext>
            </a:extLst>
          </p:cNvPr>
          <p:cNvSpPr>
            <a:spLocks noGrp="1"/>
          </p:cNvSpPr>
          <p:nvPr>
            <p:ph type="body" sz="quarter" idx="20"/>
          </p:nvPr>
        </p:nvSpPr>
        <p:spPr>
          <a:xfrm>
            <a:off x="609601" y="1019833"/>
            <a:ext cx="10972800" cy="369332"/>
          </a:xfrm>
        </p:spPr>
        <p:txBody>
          <a:bodyPr wrap="square">
            <a:normAutofit/>
          </a:bodyPr>
          <a:lstStyle/>
          <a:p>
            <a:r>
              <a:rPr lang="en-US" dirty="0"/>
              <a:t>bbm03:~$ ls -l /opt/Jigsaw/Clients/</a:t>
            </a:r>
            <a:r>
              <a:rPr lang="en-US" dirty="0" err="1"/>
              <a:t>bbm</a:t>
            </a:r>
            <a:r>
              <a:rPr lang="en-US" dirty="0"/>
              <a:t>/transfer/</a:t>
            </a:r>
            <a:r>
              <a:rPr lang="en-US" dirty="0" err="1"/>
              <a:t>nav_projects</a:t>
            </a:r>
            <a:r>
              <a:rPr lang="en-US" dirty="0"/>
              <a:t>/</a:t>
            </a:r>
          </a:p>
        </p:txBody>
      </p:sp>
      <p:pic>
        <p:nvPicPr>
          <p:cNvPr id="5" name="Picture 4">
            <a:extLst>
              <a:ext uri="{FF2B5EF4-FFF2-40B4-BE49-F238E27FC236}">
                <a16:creationId xmlns:a16="http://schemas.microsoft.com/office/drawing/2014/main" id="{A08F829C-ADC2-44D9-B02E-52F4FC3781C6}"/>
              </a:ext>
            </a:extLst>
          </p:cNvPr>
          <p:cNvPicPr>
            <a:picLocks noChangeAspect="1"/>
          </p:cNvPicPr>
          <p:nvPr/>
        </p:nvPicPr>
        <p:blipFill>
          <a:blip r:embed="rId3"/>
          <a:stretch>
            <a:fillRect/>
          </a:stretch>
        </p:blipFill>
        <p:spPr>
          <a:xfrm>
            <a:off x="2290231" y="1433234"/>
            <a:ext cx="7611537" cy="3991532"/>
          </a:xfrm>
          <a:prstGeom prst="rect">
            <a:avLst/>
          </a:prstGeom>
        </p:spPr>
      </p:pic>
    </p:spTree>
    <p:extLst>
      <p:ext uri="{BB962C8B-B14F-4D97-AF65-F5344CB8AC3E}">
        <p14:creationId xmlns:p14="http://schemas.microsoft.com/office/powerpoint/2010/main" val="253593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Dozer</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2" y="1029881"/>
            <a:ext cx="9726675" cy="1281240"/>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Load HP Dozer product templates using xml file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/opt/Jigsaw/xml/</a:t>
            </a:r>
            <a:r>
              <a:rPr lang="en-GB" dirty="0" err="1"/>
              <a:t>product_templates</a:t>
            </a:r>
            <a:r>
              <a:rPr lang="en-GB" dirty="0"/>
              <a:t>/ lgs.j2drill_deck.core+smart.xml</a:t>
            </a:r>
          </a:p>
          <a:p>
            <a:pPr>
              <a:lnSpc>
                <a:spcPct val="100000"/>
              </a:lnSpc>
              <a:spcAft>
                <a:spcPts val="600"/>
              </a:spcAft>
            </a:pPr>
            <a:endParaRPr lang="en-AU" dirty="0"/>
          </a:p>
        </p:txBody>
      </p:sp>
      <p:pic>
        <p:nvPicPr>
          <p:cNvPr id="7" name="Picture 6">
            <a:extLst>
              <a:ext uri="{FF2B5EF4-FFF2-40B4-BE49-F238E27FC236}">
                <a16:creationId xmlns:a16="http://schemas.microsoft.com/office/drawing/2014/main" id="{5C8B4543-2524-4113-A84F-06CD25669ABF}"/>
              </a:ext>
            </a:extLst>
          </p:cNvPr>
          <p:cNvPicPr>
            <a:picLocks noChangeAspect="1"/>
          </p:cNvPicPr>
          <p:nvPr/>
        </p:nvPicPr>
        <p:blipFill>
          <a:blip r:embed="rId3"/>
          <a:stretch>
            <a:fillRect/>
          </a:stretch>
        </p:blipFill>
        <p:spPr>
          <a:xfrm>
            <a:off x="2019708" y="2440923"/>
            <a:ext cx="8199807" cy="3387196"/>
          </a:xfrm>
          <a:prstGeom prst="rect">
            <a:avLst/>
          </a:prstGeom>
        </p:spPr>
      </p:pic>
    </p:spTree>
    <p:extLst>
      <p:ext uri="{BB962C8B-B14F-4D97-AF65-F5344CB8AC3E}">
        <p14:creationId xmlns:p14="http://schemas.microsoft.com/office/powerpoint/2010/main" val="3792431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sp>
        <p:nvSpPr>
          <p:cNvPr id="8" name="Text Placeholder 1">
            <a:extLst>
              <a:ext uri="{FF2B5EF4-FFF2-40B4-BE49-F238E27FC236}">
                <a16:creationId xmlns:a16="http://schemas.microsoft.com/office/drawing/2014/main" id="{B07BD7A5-DF5F-4D9C-90EC-9F786B616DBB}"/>
              </a:ext>
            </a:extLst>
          </p:cNvPr>
          <p:cNvSpPr>
            <a:spLocks noGrp="1"/>
          </p:cNvSpPr>
          <p:nvPr>
            <p:ph type="body" sz="quarter" idx="20"/>
          </p:nvPr>
        </p:nvSpPr>
        <p:spPr>
          <a:xfrm>
            <a:off x="609601" y="1019833"/>
            <a:ext cx="10972800" cy="369332"/>
          </a:xfrm>
        </p:spPr>
        <p:txBody>
          <a:bodyPr wrap="square">
            <a:normAutofit/>
          </a:bodyPr>
          <a:lstStyle/>
          <a:p>
            <a:r>
              <a:rPr lang="en-US" dirty="0"/>
              <a:t>bbm03:~$ ls -l /opt/Jigsaw/Clients/</a:t>
            </a:r>
            <a:r>
              <a:rPr lang="en-US" dirty="0" err="1"/>
              <a:t>bbm</a:t>
            </a:r>
            <a:r>
              <a:rPr lang="en-US" dirty="0"/>
              <a:t>/transfer/</a:t>
            </a:r>
            <a:r>
              <a:rPr lang="en-US" dirty="0" err="1"/>
              <a:t>nav_projects</a:t>
            </a:r>
            <a:r>
              <a:rPr lang="en-US" dirty="0"/>
              <a:t>/</a:t>
            </a:r>
            <a:r>
              <a:rPr lang="en-US" dirty="0" err="1"/>
              <a:t>Asbuilt</a:t>
            </a:r>
            <a:r>
              <a:rPr lang="en-US" dirty="0"/>
              <a:t>/ | grep DZ471</a:t>
            </a:r>
          </a:p>
        </p:txBody>
      </p:sp>
      <p:pic>
        <p:nvPicPr>
          <p:cNvPr id="5" name="Picture 4">
            <a:extLst>
              <a:ext uri="{FF2B5EF4-FFF2-40B4-BE49-F238E27FC236}">
                <a16:creationId xmlns:a16="http://schemas.microsoft.com/office/drawing/2014/main" id="{233F4534-B0FD-42C3-A43A-1A290A9BD994}"/>
              </a:ext>
            </a:extLst>
          </p:cNvPr>
          <p:cNvPicPr>
            <a:picLocks noChangeAspect="1"/>
          </p:cNvPicPr>
          <p:nvPr/>
        </p:nvPicPr>
        <p:blipFill>
          <a:blip r:embed="rId3"/>
          <a:stretch>
            <a:fillRect/>
          </a:stretch>
        </p:blipFill>
        <p:spPr>
          <a:xfrm>
            <a:off x="2366579" y="1445544"/>
            <a:ext cx="7458841" cy="4802856"/>
          </a:xfrm>
          <a:prstGeom prst="rect">
            <a:avLst/>
          </a:prstGeom>
        </p:spPr>
      </p:pic>
    </p:spTree>
    <p:extLst>
      <p:ext uri="{BB962C8B-B14F-4D97-AF65-F5344CB8AC3E}">
        <p14:creationId xmlns:p14="http://schemas.microsoft.com/office/powerpoint/2010/main" val="3726974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0D16F083-98B6-4575-8447-9855C104B8E7}"/>
              </a:ext>
            </a:extLst>
          </p:cNvPr>
          <p:cNvPicPr>
            <a:picLocks noChangeAspect="1"/>
          </p:cNvPicPr>
          <p:nvPr/>
        </p:nvPicPr>
        <p:blipFill>
          <a:blip r:embed="rId3"/>
          <a:stretch>
            <a:fillRect/>
          </a:stretch>
        </p:blipFill>
        <p:spPr>
          <a:xfrm>
            <a:off x="1841500" y="1430066"/>
            <a:ext cx="8369516" cy="4408101"/>
          </a:xfrm>
          <a:prstGeom prst="rect">
            <a:avLst/>
          </a:prstGeom>
        </p:spPr>
      </p:pic>
    </p:spTree>
    <p:extLst>
      <p:ext uri="{BB962C8B-B14F-4D97-AF65-F5344CB8AC3E}">
        <p14:creationId xmlns:p14="http://schemas.microsoft.com/office/powerpoint/2010/main" val="3658798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E60E630E-9B2D-4919-9874-D193749C1251}"/>
              </a:ext>
            </a:extLst>
          </p:cNvPr>
          <p:cNvPicPr>
            <a:picLocks noChangeAspect="1"/>
          </p:cNvPicPr>
          <p:nvPr/>
        </p:nvPicPr>
        <p:blipFill>
          <a:blip r:embed="rId3"/>
          <a:stretch>
            <a:fillRect/>
          </a:stretch>
        </p:blipFill>
        <p:spPr>
          <a:xfrm>
            <a:off x="1911242" y="1389165"/>
            <a:ext cx="8369515" cy="4408101"/>
          </a:xfrm>
          <a:prstGeom prst="rect">
            <a:avLst/>
          </a:prstGeom>
        </p:spPr>
      </p:pic>
    </p:spTree>
    <p:extLst>
      <p:ext uri="{BB962C8B-B14F-4D97-AF65-F5344CB8AC3E}">
        <p14:creationId xmlns:p14="http://schemas.microsoft.com/office/powerpoint/2010/main" val="297158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04B68C31-3184-46BE-BEDD-BE414CD5FB15}"/>
              </a:ext>
            </a:extLst>
          </p:cNvPr>
          <p:cNvPicPr>
            <a:picLocks noChangeAspect="1"/>
          </p:cNvPicPr>
          <p:nvPr/>
        </p:nvPicPr>
        <p:blipFill>
          <a:blip r:embed="rId3"/>
          <a:stretch>
            <a:fillRect/>
          </a:stretch>
        </p:blipFill>
        <p:spPr>
          <a:xfrm>
            <a:off x="1911242" y="1430066"/>
            <a:ext cx="8369515" cy="4408101"/>
          </a:xfrm>
          <a:prstGeom prst="rect">
            <a:avLst/>
          </a:prstGeom>
        </p:spPr>
      </p:pic>
    </p:spTree>
    <p:extLst>
      <p:ext uri="{BB962C8B-B14F-4D97-AF65-F5344CB8AC3E}">
        <p14:creationId xmlns:p14="http://schemas.microsoft.com/office/powerpoint/2010/main" val="2757592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909EEE06-8441-4891-B16D-915F30F6642F}"/>
              </a:ext>
            </a:extLst>
          </p:cNvPr>
          <p:cNvPicPr>
            <a:picLocks noChangeAspect="1"/>
          </p:cNvPicPr>
          <p:nvPr/>
        </p:nvPicPr>
        <p:blipFill>
          <a:blip r:embed="rId3"/>
          <a:stretch>
            <a:fillRect/>
          </a:stretch>
        </p:blipFill>
        <p:spPr>
          <a:xfrm>
            <a:off x="1907506" y="1430067"/>
            <a:ext cx="8376988" cy="4412037"/>
          </a:xfrm>
          <a:prstGeom prst="rect">
            <a:avLst/>
          </a:prstGeom>
        </p:spPr>
      </p:pic>
    </p:spTree>
    <p:extLst>
      <p:ext uri="{BB962C8B-B14F-4D97-AF65-F5344CB8AC3E}">
        <p14:creationId xmlns:p14="http://schemas.microsoft.com/office/powerpoint/2010/main" val="2056076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875FC3FC-DCDF-4150-AAC3-D0C168087E35}"/>
              </a:ext>
            </a:extLst>
          </p:cNvPr>
          <p:cNvSpPr>
            <a:spLocks noGrp="1"/>
          </p:cNvSpPr>
          <p:nvPr>
            <p:ph type="body" sz="quarter" idx="20"/>
          </p:nvPr>
        </p:nvSpPr>
        <p:spPr>
          <a:xfrm>
            <a:off x="609601" y="1019833"/>
            <a:ext cx="10972800" cy="369332"/>
          </a:xfrm>
        </p:spPr>
        <p:txBody>
          <a:bodyPr wrap="square">
            <a:normAutofit/>
          </a:bodyPr>
          <a:lstStyle/>
          <a:p>
            <a:r>
              <a:rPr lang="en-US" dirty="0"/>
              <a:t>Leica Translator application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BC3BF4E5-DD25-4873-92BF-A325EFA8C521}"/>
              </a:ext>
            </a:extLst>
          </p:cNvPr>
          <p:cNvPicPr>
            <a:picLocks noChangeAspect="1"/>
          </p:cNvPicPr>
          <p:nvPr/>
        </p:nvPicPr>
        <p:blipFill>
          <a:blip r:embed="rId3"/>
          <a:stretch>
            <a:fillRect/>
          </a:stretch>
        </p:blipFill>
        <p:spPr>
          <a:xfrm>
            <a:off x="1765300" y="1455780"/>
            <a:ext cx="8323580" cy="4386988"/>
          </a:xfrm>
          <a:prstGeom prst="rect">
            <a:avLst/>
          </a:prstGeom>
        </p:spPr>
      </p:pic>
    </p:spTree>
    <p:extLst>
      <p:ext uri="{BB962C8B-B14F-4D97-AF65-F5344CB8AC3E}">
        <p14:creationId xmlns:p14="http://schemas.microsoft.com/office/powerpoint/2010/main" val="865303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sp>
        <p:nvSpPr>
          <p:cNvPr id="8" name="Text Placeholder 1">
            <a:extLst>
              <a:ext uri="{FF2B5EF4-FFF2-40B4-BE49-F238E27FC236}">
                <a16:creationId xmlns:a16="http://schemas.microsoft.com/office/drawing/2014/main" id="{B07BD7A5-DF5F-4D9C-90EC-9F786B616DBB}"/>
              </a:ext>
            </a:extLst>
          </p:cNvPr>
          <p:cNvSpPr>
            <a:spLocks noGrp="1"/>
          </p:cNvSpPr>
          <p:nvPr>
            <p:ph type="body" sz="quarter" idx="20"/>
          </p:nvPr>
        </p:nvSpPr>
        <p:spPr>
          <a:xfrm>
            <a:off x="609601" y="1019833"/>
            <a:ext cx="10972800" cy="369332"/>
          </a:xfrm>
        </p:spPr>
        <p:txBody>
          <a:bodyPr wrap="square">
            <a:normAutofit/>
          </a:bodyPr>
          <a:lstStyle/>
          <a:p>
            <a:r>
              <a:rPr lang="en-US" dirty="0"/>
              <a:t>\LMNY4G-7225-4\DZ413_20220914-044419_lmny4g-7225-4Actual.csv</a:t>
            </a:r>
          </a:p>
          <a:p>
            <a:endParaRPr lang="en-US" dirty="0"/>
          </a:p>
        </p:txBody>
      </p:sp>
      <p:pic>
        <p:nvPicPr>
          <p:cNvPr id="4" name="Picture 3">
            <a:extLst>
              <a:ext uri="{FF2B5EF4-FFF2-40B4-BE49-F238E27FC236}">
                <a16:creationId xmlns:a16="http://schemas.microsoft.com/office/drawing/2014/main" id="{9642A60F-AF03-4CC5-9831-8E381CE008C7}"/>
              </a:ext>
            </a:extLst>
          </p:cNvPr>
          <p:cNvPicPr>
            <a:picLocks noChangeAspect="1"/>
          </p:cNvPicPr>
          <p:nvPr/>
        </p:nvPicPr>
        <p:blipFill>
          <a:blip r:embed="rId3"/>
          <a:stretch>
            <a:fillRect/>
          </a:stretch>
        </p:blipFill>
        <p:spPr>
          <a:xfrm>
            <a:off x="4497976" y="1501186"/>
            <a:ext cx="3196047" cy="4922201"/>
          </a:xfrm>
          <a:prstGeom prst="rect">
            <a:avLst/>
          </a:prstGeom>
        </p:spPr>
      </p:pic>
    </p:spTree>
    <p:extLst>
      <p:ext uri="{BB962C8B-B14F-4D97-AF65-F5344CB8AC3E}">
        <p14:creationId xmlns:p14="http://schemas.microsoft.com/office/powerpoint/2010/main" val="2961111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8" name="Picture 7">
            <a:extLst>
              <a:ext uri="{FF2B5EF4-FFF2-40B4-BE49-F238E27FC236}">
                <a16:creationId xmlns:a16="http://schemas.microsoft.com/office/drawing/2014/main" id="{7ACF822B-B51B-4C48-9E13-A42E80B1146E}"/>
              </a:ext>
            </a:extLst>
          </p:cNvPr>
          <p:cNvPicPr>
            <a:picLocks noChangeAspect="1"/>
          </p:cNvPicPr>
          <p:nvPr/>
        </p:nvPicPr>
        <p:blipFill rotWithShape="1">
          <a:blip r:embed="rId3"/>
          <a:srcRect l="2947" r="8258"/>
          <a:stretch/>
        </p:blipFill>
        <p:spPr>
          <a:xfrm>
            <a:off x="609600" y="1608714"/>
            <a:ext cx="5355771" cy="3769735"/>
          </a:xfrm>
          <a:prstGeom prst="rect">
            <a:avLst/>
          </a:prstGeom>
          <a:noFill/>
        </p:spPr>
      </p:pic>
      <p:pic>
        <p:nvPicPr>
          <p:cNvPr id="5" name="Picture 4">
            <a:extLst>
              <a:ext uri="{FF2B5EF4-FFF2-40B4-BE49-F238E27FC236}">
                <a16:creationId xmlns:a16="http://schemas.microsoft.com/office/drawing/2014/main" id="{8ED289F7-2150-4F37-BCB5-5A84B1F6F7A3}"/>
              </a:ext>
            </a:extLst>
          </p:cNvPr>
          <p:cNvPicPr>
            <a:picLocks noChangeAspect="1"/>
          </p:cNvPicPr>
          <p:nvPr/>
        </p:nvPicPr>
        <p:blipFill>
          <a:blip r:embed="rId4"/>
          <a:stretch>
            <a:fillRect/>
          </a:stretch>
        </p:blipFill>
        <p:spPr>
          <a:xfrm>
            <a:off x="6226631" y="1821474"/>
            <a:ext cx="5355771" cy="3344214"/>
          </a:xfrm>
          <a:prstGeom prst="rect">
            <a:avLst/>
          </a:prstGeom>
        </p:spPr>
      </p:pic>
    </p:spTree>
    <p:extLst>
      <p:ext uri="{BB962C8B-B14F-4D97-AF65-F5344CB8AC3E}">
        <p14:creationId xmlns:p14="http://schemas.microsoft.com/office/powerpoint/2010/main" val="1298573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a:t>
            </a:r>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 HP Dozer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 - HP Dozer </a:t>
            </a:r>
            <a:r>
              <a:rPr lang="en-US" dirty="0">
                <a:latin typeface="Arial"/>
                <a:cs typeface="Arial"/>
              </a:rPr>
              <a:t>- 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25642" y="1016981"/>
            <a:ext cx="9503096" cy="774571"/>
          </a:xfrm>
        </p:spPr>
        <p:txBody>
          <a:bodyPr/>
          <a:lstStyle/>
          <a:p>
            <a:r>
              <a:rPr lang="en-US" dirty="0"/>
              <a:t>Configuration</a:t>
            </a:r>
          </a:p>
          <a:p>
            <a:r>
              <a:rPr lang="en-US" dirty="0"/>
              <a:t>Check product template groups.</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Machine Guidance - HP Dozer</a:t>
            </a:r>
            <a:endParaRPr lang="en-US" dirty="0"/>
          </a:p>
        </p:txBody>
      </p:sp>
      <p:pic>
        <p:nvPicPr>
          <p:cNvPr id="4" name="Picture 3">
            <a:extLst>
              <a:ext uri="{FF2B5EF4-FFF2-40B4-BE49-F238E27FC236}">
                <a16:creationId xmlns:a16="http://schemas.microsoft.com/office/drawing/2014/main" id="{E7C04DEC-27DE-4158-BFEB-F00E0491493A}"/>
              </a:ext>
            </a:extLst>
          </p:cNvPr>
          <p:cNvPicPr>
            <a:picLocks noChangeAspect="1"/>
          </p:cNvPicPr>
          <p:nvPr/>
        </p:nvPicPr>
        <p:blipFill>
          <a:blip r:embed="rId3"/>
          <a:stretch>
            <a:fillRect/>
          </a:stretch>
        </p:blipFill>
        <p:spPr>
          <a:xfrm>
            <a:off x="1734828" y="1964776"/>
            <a:ext cx="8781805" cy="4099140"/>
          </a:xfrm>
          <a:prstGeom prst="rect">
            <a:avLst/>
          </a:prstGeom>
        </p:spPr>
      </p:pic>
    </p:spTree>
    <p:extLst>
      <p:ext uri="{BB962C8B-B14F-4D97-AF65-F5344CB8AC3E}">
        <p14:creationId xmlns:p14="http://schemas.microsoft.com/office/powerpoint/2010/main" val="287800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19648" y="1019833"/>
            <a:ext cx="10395857" cy="728581"/>
          </a:xfrm>
        </p:spPr>
        <p:txBody>
          <a:bodyPr wrap="square">
            <a:noAutofit/>
          </a:bodyPr>
          <a:lstStyle/>
          <a:p>
            <a:r>
              <a:rPr lang="en-US" dirty="0"/>
              <a:t>Configuration</a:t>
            </a:r>
          </a:p>
          <a:p>
            <a:r>
              <a:rPr lang="en-US" dirty="0"/>
              <a:t>Change device name to star with client initials.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5" name="Picture 4">
            <a:extLst>
              <a:ext uri="{FF2B5EF4-FFF2-40B4-BE49-F238E27FC236}">
                <a16:creationId xmlns:a16="http://schemas.microsoft.com/office/drawing/2014/main" id="{3574F3A1-D865-4953-90BC-B8FD0069F9DE}"/>
              </a:ext>
            </a:extLst>
          </p:cNvPr>
          <p:cNvPicPr>
            <a:picLocks noChangeAspect="1"/>
          </p:cNvPicPr>
          <p:nvPr/>
        </p:nvPicPr>
        <p:blipFill>
          <a:blip r:embed="rId3"/>
          <a:stretch>
            <a:fillRect/>
          </a:stretch>
        </p:blipFill>
        <p:spPr>
          <a:xfrm>
            <a:off x="1888253" y="1996605"/>
            <a:ext cx="8415494" cy="3962142"/>
          </a:xfrm>
          <a:prstGeom prst="rect">
            <a:avLst/>
          </a:prstGeom>
        </p:spPr>
      </p:pic>
    </p:spTree>
    <p:extLst>
      <p:ext uri="{BB962C8B-B14F-4D97-AF65-F5344CB8AC3E}">
        <p14:creationId xmlns:p14="http://schemas.microsoft.com/office/powerpoint/2010/main" val="349318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dozer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9" name="Picture 8">
            <a:extLst>
              <a:ext uri="{FF2B5EF4-FFF2-40B4-BE49-F238E27FC236}">
                <a16:creationId xmlns:a16="http://schemas.microsoft.com/office/drawing/2014/main" id="{9F735320-C7F5-7889-8CFB-18D7F8B0FF20}"/>
              </a:ext>
            </a:extLst>
          </p:cNvPr>
          <p:cNvPicPr>
            <a:picLocks noChangeAspect="1"/>
          </p:cNvPicPr>
          <p:nvPr/>
        </p:nvPicPr>
        <p:blipFill>
          <a:blip r:embed="rId3"/>
          <a:stretch>
            <a:fillRect/>
          </a:stretch>
        </p:blipFill>
        <p:spPr>
          <a:xfrm>
            <a:off x="1315796" y="1879041"/>
            <a:ext cx="9560408" cy="4176525"/>
          </a:xfrm>
          <a:prstGeom prst="rect">
            <a:avLst/>
          </a:prstGeom>
        </p:spPr>
      </p:pic>
    </p:spTree>
    <p:extLst>
      <p:ext uri="{BB962C8B-B14F-4D97-AF65-F5344CB8AC3E}">
        <p14:creationId xmlns:p14="http://schemas.microsoft.com/office/powerpoint/2010/main" val="343779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dozer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Dozer</a:t>
            </a:r>
          </a:p>
        </p:txBody>
      </p:sp>
      <p:pic>
        <p:nvPicPr>
          <p:cNvPr id="4" name="Picture 3">
            <a:extLst>
              <a:ext uri="{FF2B5EF4-FFF2-40B4-BE49-F238E27FC236}">
                <a16:creationId xmlns:a16="http://schemas.microsoft.com/office/drawing/2014/main" id="{44CD484C-C044-4CC3-9C90-3EBB1B5FF175}"/>
              </a:ext>
            </a:extLst>
          </p:cNvPr>
          <p:cNvPicPr>
            <a:picLocks noChangeAspect="1"/>
          </p:cNvPicPr>
          <p:nvPr/>
        </p:nvPicPr>
        <p:blipFill>
          <a:blip r:embed="rId3"/>
          <a:stretch>
            <a:fillRect/>
          </a:stretch>
        </p:blipFill>
        <p:spPr>
          <a:xfrm>
            <a:off x="1773541" y="1879042"/>
            <a:ext cx="8644918" cy="4067917"/>
          </a:xfrm>
          <a:prstGeom prst="rect">
            <a:avLst/>
          </a:prstGeom>
        </p:spPr>
      </p:pic>
    </p:spTree>
    <p:extLst>
      <p:ext uri="{BB962C8B-B14F-4D97-AF65-F5344CB8AC3E}">
        <p14:creationId xmlns:p14="http://schemas.microsoft.com/office/powerpoint/2010/main" val="3635975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2.xml><?xml version="1.0" encoding="utf-8"?>
<TemplafySlideFormConfiguration><![CDATA[{"formFields":[],"formDataEntries":[]}]]></TemplafySlideFormConfiguration>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SlideTemplateConfiguration><![CDATA[{"slideVersion":1,"isValidatorEnabled":false,"isLocked":false,"elementsMetadata":[],"slideId":"638013797448138910","enableDocumentContentUpdater":false,"version":"2.0"}]]></TemplafySlideTemplateConfiguration>
</file>

<file path=customXml/item6.xml><?xml version="1.0" encoding="utf-8"?>
<TemplafyTemplateConfiguration><![CDATA[{"elementsMetadata":[],"transformationConfigurations":[],"templateName":"Hexagon Blank","templateDescription":"","enableDocumentContentUpdater":false,"version":"2.0"}]]></TemplafyTemplateConfiguration>
</file>

<file path=customXml/item7.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TemplafyFormConfiguration><![CDATA[{"formFields":[],"formDataEntries":[]}]]></TemplafyFormConfiguration>
</file>

<file path=customXml/itemProps1.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2.xml><?xml version="1.0" encoding="utf-8"?>
<ds:datastoreItem xmlns:ds="http://schemas.openxmlformats.org/officeDocument/2006/customXml" ds:itemID="{A8CC7CD2-DFF0-4E2E-8A4D-47D2CBDC57A2}">
  <ds:schemaRefs/>
</ds:datastoreItem>
</file>

<file path=customXml/itemProps3.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4.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5.xml><?xml version="1.0" encoding="utf-8"?>
<ds:datastoreItem xmlns:ds="http://schemas.openxmlformats.org/officeDocument/2006/customXml" ds:itemID="{2C686BFD-F092-4B21-A66B-55EE9ABFEA54}">
  <ds:schemaRefs/>
</ds:datastoreItem>
</file>

<file path=customXml/itemProps6.xml><?xml version="1.0" encoding="utf-8"?>
<ds:datastoreItem xmlns:ds="http://schemas.openxmlformats.org/officeDocument/2006/customXml" ds:itemID="{0CC40518-738D-4AC5-BC45-2A7B87381AD0}">
  <ds:schemaRefs/>
</ds:datastoreItem>
</file>

<file path=customXml/itemProps7.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A8A439ED-2598-409A-B23C-471E34407B1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421</TotalTime>
  <Words>722</Words>
  <Application>Microsoft Office PowerPoint</Application>
  <PresentationFormat>Widescreen</PresentationFormat>
  <Paragraphs>188</Paragraphs>
  <Slides>60</Slides>
  <Notes>57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60</vt:i4>
      </vt:variant>
    </vt:vector>
  </HeadingPairs>
  <TitlesOfParts>
    <vt:vector size="68" baseType="lpstr">
      <vt:lpstr>Arial</vt:lpstr>
      <vt:lpstr>Calibri</vt:lpstr>
      <vt:lpstr>Open Sans</vt:lpstr>
      <vt:lpstr>Open Sans Light</vt:lpstr>
      <vt:lpstr>System Font Regular</vt:lpstr>
      <vt:lpstr>Office Theme</vt:lpstr>
      <vt:lpstr>2_Dark Theme</vt:lpstr>
      <vt:lpstr>Custom Design</vt:lpstr>
      <vt:lpstr>PowerPoint Presentation</vt:lpstr>
      <vt:lpstr>Purpose</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vt:lpstr>
      <vt:lpstr>Machine Guidance - HP Dozer - Questions</vt:lpstr>
      <vt:lpstr>Machine Guidance - HP Dozer - Answers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52</cp:revision>
  <dcterms:created xsi:type="dcterms:W3CDTF">2022-11-14T23:12:04Z</dcterms:created>
  <dcterms:modified xsi:type="dcterms:W3CDTF">2023-07-24T19:28:50Z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